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  <p:sldMasterId id="2147483687" r:id="rId2"/>
  </p:sldMasterIdLst>
  <p:sldIdLst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9456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2356BF-E7B6-49CD-BA55-EDD25BC7E18C}" v="3" dt="2021-05-12T09:25:43.616"/>
    <p1510:client id="{15EB7C34-AB45-4D66-A3F0-F92828DBA40F}" v="56" dt="2021-05-22T09:46:41.953"/>
    <p1510:client id="{3A894697-E98A-4103-A005-7ED969297418}" v="12" dt="2021-05-22T10:00:49.496"/>
    <p1510:client id="{4C3D3C0F-E1F3-4E6C-96EC-A3071A4FE90D}" v="67" dt="2021-05-11T15:51:36.379"/>
    <p1510:client id="{7E10D000-7F22-4FB3-A8C3-894918D75E4D}" v="7" dt="2021-05-11T12:54:21.858"/>
    <p1510:client id="{B31DB24F-1916-4FE2-A8BE-C4BADA9C50D4}" v="14" dt="2021-05-11T09:40:46.526"/>
    <p1510:client id="{C0EDE6FE-CDEC-4F53-8517-7DE647D332EB}" v="5" dt="2021-05-12T08:41:09.801"/>
    <p1510:client id="{C3DE4414-C015-41FF-8CE7-463D893D1560}" v="2" dt="2021-05-12T08:43:17.849"/>
    <p1510:client id="{C4A59E5C-F0DF-4651-AFF6-E285F80A8CAF}" v="1244" dt="2021-05-11T09:28:52.392"/>
    <p1510:client id="{D6629392-B1CF-4F6C-AE40-CF3E98B02867}" v="3" dt="2021-05-11T12:54:05.979"/>
    <p1510:client id="{E6195737-A911-43D0-BCB4-02DE921D7262}" v="1528" dt="2021-05-11T13:56:54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2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1T09:03:07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1T07:37:4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1T12:51:2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May 22,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8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May 22,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929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May 22,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44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30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93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53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68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77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8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896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27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May 22,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85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776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60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366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1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May 22,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0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May 22,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0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May 22,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0631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May 22,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42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May 22,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03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May 22,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94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May 22,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94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May 22, 2021</a:t>
            </a:fld>
            <a:endParaRPr lang="en-US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‹N°›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517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0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5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5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760499" cy="2795160"/>
          </a:xfrm>
        </p:spPr>
        <p:txBody>
          <a:bodyPr>
            <a:normAutofit/>
          </a:bodyPr>
          <a:lstStyle/>
          <a:p>
            <a:r>
              <a:rPr lang="de-DE" sz="4800" dirty="0" err="1">
                <a:latin typeface="Arial Black"/>
                <a:ea typeface="Batang"/>
                <a:cs typeface="Calibri Light"/>
              </a:rPr>
              <a:t>l'ipad</a:t>
            </a:r>
            <a:r>
              <a:rPr lang="de-DE" sz="4800" dirty="0">
                <a:latin typeface="Arial Black"/>
                <a:ea typeface="Batang"/>
                <a:cs typeface="Calibri Light"/>
              </a:rPr>
              <a:t> </a:t>
            </a:r>
            <a:r>
              <a:rPr lang="de-DE" sz="4800" dirty="0" err="1">
                <a:latin typeface="Arial Black"/>
                <a:ea typeface="Batang"/>
                <a:cs typeface="Calibri Light"/>
              </a:rPr>
              <a:t>air</a:t>
            </a:r>
            <a:endParaRPr lang="de-DE" sz="4800" dirty="0">
              <a:latin typeface="Arial Black"/>
              <a:ea typeface="Batang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16994" y="4121253"/>
            <a:ext cx="4134685" cy="11368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Arial Black"/>
                <a:ea typeface="Batang"/>
                <a:cs typeface="Calibri"/>
              </a:rPr>
              <a:t>Par Victor B et Arthur P</a:t>
            </a:r>
          </a:p>
        </p:txBody>
      </p:sp>
      <p:pic>
        <p:nvPicPr>
          <p:cNvPr id="8" name="Image 9">
            <a:extLst>
              <a:ext uri="{FF2B5EF4-FFF2-40B4-BE49-F238E27FC236}">
                <a16:creationId xmlns:a16="http://schemas.microsoft.com/office/drawing/2014/main" id="{83BC39A6-CBB2-4BD5-A196-23D414284D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54" r="-1" b="6634"/>
          <a:stretch/>
        </p:blipFill>
        <p:spPr>
          <a:xfrm>
            <a:off x="5441563" y="313755"/>
            <a:ext cx="5857124" cy="5277918"/>
          </a:xfrm>
          <a:prstGeom prst="rect">
            <a:avLst/>
          </a:prstGeom>
        </p:spPr>
      </p:pic>
      <p:pic>
        <p:nvPicPr>
          <p:cNvPr id="4" name="ipad-pro-your-next-computer-is-not-a-computer-apple">
            <a:hlinkClick r:id="" action="ppaction://media"/>
            <a:extLst>
              <a:ext uri="{FF2B5EF4-FFF2-40B4-BE49-F238E27FC236}">
                <a16:creationId xmlns:a16="http://schemas.microsoft.com/office/drawing/2014/main" id="{72FECE2A-0540-43C0-B2FA-1C83DD1F523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1434.2857"/>
                  <p14:fade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45850" y="61690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00"/>
    </mc:Choice>
    <mc:Fallback>
      <p:transition spd="slow" advTm="2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BA280B1-60AA-4CC5-B118-9E9626EACA7A}"/>
              </a:ext>
            </a:extLst>
          </p:cNvPr>
          <p:cNvSpPr txBox="1"/>
          <p:nvPr/>
        </p:nvSpPr>
        <p:spPr>
          <a:xfrm>
            <a:off x="709684" y="1562100"/>
            <a:ext cx="3795642" cy="3733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  <a:cs typeface="+mj-cs"/>
              </a:rPr>
              <a:t>Qu'est-ce</a:t>
            </a:r>
            <a:r>
              <a:rPr lang="en-US" sz="4800" cap="all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  <a:cs typeface="+mj-cs"/>
              </a:rPr>
              <a:t> </a:t>
            </a:r>
            <a:r>
              <a:rPr lang="en-US" sz="4800" cap="all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  <a:cs typeface="+mj-cs"/>
              </a:rPr>
              <a:t>qu'un</a:t>
            </a:r>
            <a:r>
              <a:rPr lang="en-US" sz="4800" cap="all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  <a:cs typeface="+mj-cs"/>
              </a:rPr>
              <a:t> </a:t>
            </a:r>
            <a:r>
              <a:rPr lang="en-US" sz="4800" cap="all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  <a:cs typeface="+mj-cs"/>
              </a:rPr>
              <a:t>ipad</a:t>
            </a:r>
            <a:r>
              <a:rPr lang="en-US" sz="4800" cap="all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  <a:cs typeface="+mj-cs"/>
              </a:rPr>
              <a:t>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4855F77-DA6C-4B86-809B-75D7000129B1}"/>
              </a:ext>
            </a:extLst>
          </p:cNvPr>
          <p:cNvSpPr txBox="1"/>
          <p:nvPr/>
        </p:nvSpPr>
        <p:spPr>
          <a:xfrm>
            <a:off x="6149995" y="733425"/>
            <a:ext cx="4889480" cy="53911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L'ipad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est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une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tablette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tactile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créée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en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mai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2010.</a:t>
            </a:r>
          </a:p>
          <a:p>
            <a:pPr>
              <a:spcAft>
                <a:spcPts val="600"/>
              </a:spcAft>
            </a:pP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Il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utilise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le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wifi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ou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les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données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cellulaires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Il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sert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à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jouer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,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travailler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,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appeler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, faire des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vidéos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 etc...On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peut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ajouter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des applications pour plus de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fonctions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C'est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une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tablette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qui a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été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créée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par Apple.</a:t>
            </a:r>
          </a:p>
          <a:p>
            <a:pPr>
              <a:spcAft>
                <a:spcPts val="600"/>
              </a:spcAft>
            </a:pP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Ils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l'ont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baptisée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: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l'ipad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La première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tablette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d'Apple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était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le Newton message pad. Il a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été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créé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en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1993 .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187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23000">
        <p14:glitter pattern="hexagon"/>
      </p:transition>
    </mc:Choice>
    <mc:Fallback>
      <p:transition spd="slow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31648" cy="1978172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36649" y="488969"/>
                  <a:pt x="9316893" y="491390"/>
                </a:cubicBezTo>
                <a:cubicBezTo>
                  <a:pt x="9298834" y="504511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79948" y="576062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407128" y="961344"/>
                </a:lnTo>
                <a:lnTo>
                  <a:pt x="8380548" y="987916"/>
                </a:lnTo>
                <a:lnTo>
                  <a:pt x="8379462" y="987106"/>
                </a:lnTo>
                <a:cubicBezTo>
                  <a:pt x="8376507" y="985864"/>
                  <a:pt x="8373362" y="986042"/>
                  <a:pt x="8369725" y="989186"/>
                </a:cubicBezTo>
                <a:cubicBezTo>
                  <a:pt x="8357221" y="990792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72124" y="1029408"/>
                  <a:pt x="8269666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43525" y="1179064"/>
                </a:lnTo>
                <a:lnTo>
                  <a:pt x="7685942" y="1233723"/>
                </a:lnTo>
                <a:lnTo>
                  <a:pt x="7586920" y="1261888"/>
                </a:lnTo>
                <a:cubicBezTo>
                  <a:pt x="7556723" y="1298911"/>
                  <a:pt x="7489186" y="1249860"/>
                  <a:pt x="7486100" y="1292563"/>
                </a:cubicBezTo>
                <a:cubicBezTo>
                  <a:pt x="7454875" y="1308356"/>
                  <a:pt x="7449202" y="1300366"/>
                  <a:pt x="7407190" y="1314737"/>
                </a:cubicBezTo>
                <a:cubicBezTo>
                  <a:pt x="7368386" y="1364011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23400" y="1671703"/>
                  <a:pt x="5529437" y="1636968"/>
                </a:cubicBezTo>
                <a:cubicBezTo>
                  <a:pt x="5500069" y="1636638"/>
                  <a:pt x="5481558" y="1636672"/>
                  <a:pt x="5440853" y="1657958"/>
                </a:cubicBezTo>
                <a:cubicBezTo>
                  <a:pt x="5340428" y="1673293"/>
                  <a:pt x="5074771" y="1739921"/>
                  <a:pt x="4945936" y="1713743"/>
                </a:cubicBezTo>
                <a:cubicBezTo>
                  <a:pt x="4914142" y="1717597"/>
                  <a:pt x="4837317" y="1726609"/>
                  <a:pt x="4818446" y="1726895"/>
                </a:cubicBezTo>
                <a:lnTo>
                  <a:pt x="4813657" y="1730706"/>
                </a:lnTo>
                <a:lnTo>
                  <a:pt x="4759058" y="1766533"/>
                </a:lnTo>
                <a:cubicBezTo>
                  <a:pt x="4747481" y="1770744"/>
                  <a:pt x="4734604" y="1772921"/>
                  <a:pt x="4719749" y="1771811"/>
                </a:cubicBezTo>
                <a:cubicBezTo>
                  <a:pt x="4667035" y="1745585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12575" y="1805339"/>
                  <a:pt x="4320575" y="1832722"/>
                </a:cubicBezTo>
                <a:cubicBezTo>
                  <a:pt x="4282030" y="1809397"/>
                  <a:pt x="4252210" y="1859755"/>
                  <a:pt x="4220200" y="1873173"/>
                </a:cubicBezTo>
                <a:cubicBezTo>
                  <a:pt x="4189784" y="1872580"/>
                  <a:pt x="4175475" y="1885756"/>
                  <a:pt x="4105361" y="1894711"/>
                </a:cubicBezTo>
                <a:cubicBezTo>
                  <a:pt x="4071894" y="1867524"/>
                  <a:pt x="4035294" y="1916372"/>
                  <a:pt x="3973223" y="1881015"/>
                </a:cubicBezTo>
                <a:cubicBezTo>
                  <a:pt x="3971330" y="1884974"/>
                  <a:pt x="3952843" y="1881390"/>
                  <a:pt x="3900992" y="1880603"/>
                </a:cubicBezTo>
                <a:cubicBezTo>
                  <a:pt x="3849141" y="1879815"/>
                  <a:pt x="3740259" y="1879432"/>
                  <a:pt x="3662119" y="1876289"/>
                </a:cubicBezTo>
                <a:cubicBezTo>
                  <a:pt x="3573420" y="1876991"/>
                  <a:pt x="3613412" y="1915150"/>
                  <a:pt x="3496919" y="1873180"/>
                </a:cubicBezTo>
                <a:cubicBezTo>
                  <a:pt x="3488062" y="1895719"/>
                  <a:pt x="3474293" y="1897950"/>
                  <a:pt x="3449433" y="1889681"/>
                </a:cubicBezTo>
                <a:cubicBezTo>
                  <a:pt x="3406553" y="1891629"/>
                  <a:pt x="3417350" y="1945453"/>
                  <a:pt x="3369766" y="1916653"/>
                </a:cubicBezTo>
                <a:cubicBezTo>
                  <a:pt x="3338805" y="1929531"/>
                  <a:pt x="3310151" y="1915620"/>
                  <a:pt x="3290336" y="1925039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57504" y="1957276"/>
                </a:lnTo>
                <a:lnTo>
                  <a:pt x="3115176" y="1943459"/>
                </a:lnTo>
                <a:cubicBezTo>
                  <a:pt x="3095397" y="1937281"/>
                  <a:pt x="3080878" y="1929976"/>
                  <a:pt x="3038835" y="1920210"/>
                </a:cubicBezTo>
                <a:cubicBezTo>
                  <a:pt x="3011900" y="1947086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1037" y="1967486"/>
                  <a:pt x="2001803" y="1954594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391573" y="1790862"/>
                  <a:pt x="1332568" y="1793149"/>
                </a:cubicBezTo>
                <a:cubicBezTo>
                  <a:pt x="1236287" y="1833446"/>
                  <a:pt x="1335185" y="1756546"/>
                  <a:pt x="1186881" y="1768613"/>
                </a:cubicBezTo>
                <a:cubicBezTo>
                  <a:pt x="1178443" y="1775469"/>
                  <a:pt x="1160576" y="1767918"/>
                  <a:pt x="1162595" y="1758337"/>
                </a:cubicBezTo>
                <a:cubicBezTo>
                  <a:pt x="1153167" y="1761117"/>
                  <a:pt x="1130472" y="1779083"/>
                  <a:pt x="1128523" y="1763621"/>
                </a:cubicBezTo>
                <a:cubicBezTo>
                  <a:pt x="1081415" y="1760756"/>
                  <a:pt x="1034361" y="1768718"/>
                  <a:pt x="991903" y="1786741"/>
                </a:cubicBezTo>
                <a:cubicBezTo>
                  <a:pt x="966383" y="1781126"/>
                  <a:pt x="949501" y="1831241"/>
                  <a:pt x="883960" y="1822386"/>
                </a:cubicBezTo>
                <a:cubicBezTo>
                  <a:pt x="831931" y="1790865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864DC7-D9D5-4611-AF7E-C5A99E99AC34}"/>
              </a:ext>
            </a:extLst>
          </p:cNvPr>
          <p:cNvSpPr txBox="1"/>
          <p:nvPr/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  <a:cs typeface="+mj-cs"/>
              </a:rPr>
              <a:t>La taille</a:t>
            </a:r>
            <a:endParaRPr lang="fr-FR" sz="4800" dirty="0">
              <a:solidFill>
                <a:schemeClr val="tx1">
                  <a:lumMod val="85000"/>
                  <a:lumOff val="15000"/>
                </a:schemeClr>
              </a:solidFill>
              <a:latin typeface="Arial Black"/>
              <a:cs typeface="+mj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3E66333-499A-47A5-BCA9-EB3ABAF337B0}"/>
              </a:ext>
            </a:extLst>
          </p:cNvPr>
          <p:cNvSpPr txBox="1"/>
          <p:nvPr/>
        </p:nvSpPr>
        <p:spPr>
          <a:xfrm>
            <a:off x="737115" y="2296161"/>
            <a:ext cx="5498210" cy="1539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L'ipad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 Air fait 247,6 mm de hauteur et 178,5 mm de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largeur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. Il fait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presque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la taille de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l'ipad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Pro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parce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que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l'ipad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Pro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mesure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 280,6 mm de hauteur et 214,9 mm de </a:t>
            </a:r>
            <a:r>
              <a:rPr lang="fr-FR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largeur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</a:rPr>
              <a:t>.</a:t>
            </a:r>
          </a:p>
          <a:p>
            <a:pPr>
              <a:spcAft>
                <a:spcPts val="600"/>
              </a:spcAft>
            </a:pPr>
            <a:endParaRPr lang="en-US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pic>
        <p:nvPicPr>
          <p:cNvPr id="4" name="Image 4" descr="Une image contenant texte, moniteur, mur, équipement électronique&#10;&#10;Description générée automatiquement">
            <a:extLst>
              <a:ext uri="{FF2B5EF4-FFF2-40B4-BE49-F238E27FC236}">
                <a16:creationId xmlns:a16="http://schemas.microsoft.com/office/drawing/2014/main" id="{8C8F02BD-FEA4-4321-92C3-8B0CAC588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380165" y="1467168"/>
            <a:ext cx="3758976" cy="4788505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64E267B-3F5A-4357-9E7F-C5FBE5D3B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0426" y="5902730"/>
            <a:ext cx="5741575" cy="955271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39115" y="949326"/>
                </a:lnTo>
                <a:cubicBezTo>
                  <a:pt x="57701" y="947335"/>
                  <a:pt x="76089" y="946141"/>
                  <a:pt x="93851" y="945611"/>
                </a:cubicBezTo>
                <a:cubicBezTo>
                  <a:pt x="99905" y="923404"/>
                  <a:pt x="170209" y="932855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282041" y="871263"/>
                </a:lnTo>
                <a:lnTo>
                  <a:pt x="299711" y="870064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33872" y="867971"/>
                </a:lnTo>
                <a:lnTo>
                  <a:pt x="356953" y="870334"/>
                </a:lnTo>
                <a:cubicBezTo>
                  <a:pt x="364772" y="872042"/>
                  <a:pt x="372199" y="874762"/>
                  <a:pt x="379005" y="878900"/>
                </a:cubicBezTo>
                <a:cubicBezTo>
                  <a:pt x="436788" y="836391"/>
                  <a:pt x="512367" y="847456"/>
                  <a:pt x="585428" y="826440"/>
                </a:cubicBezTo>
                <a:cubicBezTo>
                  <a:pt x="600236" y="776571"/>
                  <a:pt x="751447" y="800939"/>
                  <a:pt x="787156" y="838447"/>
                </a:cubicBezTo>
                <a:cubicBezTo>
                  <a:pt x="767750" y="789794"/>
                  <a:pt x="977582" y="857915"/>
                  <a:pt x="898586" y="808502"/>
                </a:cubicBezTo>
                <a:cubicBezTo>
                  <a:pt x="926099" y="807167"/>
                  <a:pt x="944922" y="782490"/>
                  <a:pt x="924063" y="770210"/>
                </a:cubicBezTo>
                <a:cubicBezTo>
                  <a:pt x="1015917" y="786259"/>
                  <a:pt x="1117953" y="728408"/>
                  <a:pt x="1212574" y="724238"/>
                </a:cubicBezTo>
                <a:cubicBezTo>
                  <a:pt x="1245879" y="677520"/>
                  <a:pt x="1233543" y="716744"/>
                  <a:pt x="1280768" y="699122"/>
                </a:cubicBezTo>
                <a:cubicBezTo>
                  <a:pt x="1280824" y="735474"/>
                  <a:pt x="1333787" y="667235"/>
                  <a:pt x="1352027" y="704323"/>
                </a:cubicBezTo>
                <a:cubicBezTo>
                  <a:pt x="1360044" y="699941"/>
                  <a:pt x="1367234" y="694526"/>
                  <a:pt x="1374314" y="688815"/>
                </a:cubicBezTo>
                <a:lnTo>
                  <a:pt x="1378034" y="685842"/>
                </a:lnTo>
                <a:lnTo>
                  <a:pt x="1395604" y="680460"/>
                </a:lnTo>
                <a:lnTo>
                  <a:pt x="1397206" y="670793"/>
                </a:lnTo>
                <a:lnTo>
                  <a:pt x="1421250" y="656855"/>
                </a:lnTo>
                <a:cubicBezTo>
                  <a:pt x="1430770" y="652893"/>
                  <a:pt x="1441623" y="650105"/>
                  <a:pt x="1454524" y="649224"/>
                </a:cubicBezTo>
                <a:cubicBezTo>
                  <a:pt x="1502655" y="660482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51098" y="567647"/>
                  <a:pt x="1801421" y="583831"/>
                  <a:pt x="1791651" y="567019"/>
                </a:cubicBezTo>
                <a:cubicBezTo>
                  <a:pt x="1827282" y="577929"/>
                  <a:pt x="1847642" y="542228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52937" y="366761"/>
                  <a:pt x="2657726" y="365841"/>
                </a:cubicBezTo>
                <a:cubicBezTo>
                  <a:pt x="2667303" y="363999"/>
                  <a:pt x="2677395" y="368107"/>
                  <a:pt x="2687125" y="366820"/>
                </a:cubicBezTo>
                <a:lnTo>
                  <a:pt x="2697479" y="361430"/>
                </a:lnTo>
                <a:lnTo>
                  <a:pt x="2701547" y="361545"/>
                </a:lnTo>
                <a:lnTo>
                  <a:pt x="2711054" y="360597"/>
                </a:lnTo>
                <a:lnTo>
                  <a:pt x="2710438" y="366958"/>
                </a:lnTo>
                <a:cubicBezTo>
                  <a:pt x="2708955" y="373111"/>
                  <a:pt x="2708038" y="379788"/>
                  <a:pt x="2722936" y="377633"/>
                </a:cubicBezTo>
                <a:cubicBezTo>
                  <a:pt x="2753511" y="370170"/>
                  <a:pt x="2766475" y="394972"/>
                  <a:pt x="2777227" y="368972"/>
                </a:cubicBezTo>
                <a:lnTo>
                  <a:pt x="2779510" y="361652"/>
                </a:lnTo>
                <a:lnTo>
                  <a:pt x="2786278" y="359869"/>
                </a:lnTo>
                <a:cubicBezTo>
                  <a:pt x="2789994" y="359750"/>
                  <a:pt x="2792255" y="361281"/>
                  <a:pt x="2792101" y="365927"/>
                </a:cubicBezTo>
                <a:cubicBezTo>
                  <a:pt x="2819315" y="344279"/>
                  <a:pt x="2855630" y="370297"/>
                  <a:pt x="2885545" y="372818"/>
                </a:cubicBez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00426" y="336441"/>
                  <a:pt x="3103742" y="337974"/>
                </a:cubicBezTo>
                <a:cubicBezTo>
                  <a:pt x="3123005" y="346878"/>
                  <a:pt x="3150475" y="343067"/>
                  <a:pt x="3165093" y="329459"/>
                </a:cubicBezTo>
                <a:cubicBezTo>
                  <a:pt x="3236951" y="282673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22859" y="227800"/>
                  <a:pt x="3941005" y="230826"/>
                  <a:pt x="3959588" y="239195"/>
                </a:cubicBezTo>
                <a:cubicBezTo>
                  <a:pt x="4009252" y="229421"/>
                  <a:pt x="4057491" y="239376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46016" y="2350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13321" y="152474"/>
                  <a:pt x="5047626" y="149604"/>
                </a:cubicBezTo>
                <a:cubicBezTo>
                  <a:pt x="5106046" y="150576"/>
                  <a:pt x="5172786" y="183138"/>
                  <a:pt x="5200247" y="142695"/>
                </a:cubicBezTo>
                <a:cubicBezTo>
                  <a:pt x="5206135" y="157748"/>
                  <a:pt x="5203071" y="179288"/>
                  <a:pt x="5235691" y="173330"/>
                </a:cubicBezTo>
                <a:cubicBezTo>
                  <a:pt x="5249654" y="179935"/>
                  <a:pt x="5254450" y="203448"/>
                  <a:pt x="5280133" y="189342"/>
                </a:cubicBezTo>
                <a:cubicBezTo>
                  <a:pt x="5244836" y="171370"/>
                  <a:pt x="5299493" y="163568"/>
                  <a:pt x="5291963" y="139446"/>
                </a:cubicBezTo>
                <a:cubicBezTo>
                  <a:pt x="5331555" y="120349"/>
                  <a:pt x="5427790" y="132865"/>
                  <a:pt x="5418472" y="89163"/>
                </a:cubicBezTo>
                <a:cubicBezTo>
                  <a:pt x="5428057" y="62053"/>
                  <a:pt x="5484665" y="97616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70C4CF63-955D-4216-8FA2-F65120A76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44" y="4103973"/>
            <a:ext cx="6090023" cy="235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13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5BC353-549C-47DC-9732-7E6961372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Électronique">
            <a:extLst>
              <a:ext uri="{FF2B5EF4-FFF2-40B4-BE49-F238E27FC236}">
                <a16:creationId xmlns:a16="http://schemas.microsoft.com/office/drawing/2014/main" id="{DA8D3406-0F39-4244-9E95-B044009886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605" r="-2" b="-2"/>
          <a:stretch/>
        </p:blipFill>
        <p:spPr>
          <a:xfrm>
            <a:off x="20" y="-1"/>
            <a:ext cx="12191980" cy="6858002"/>
          </a:xfrm>
          <a:custGeom>
            <a:avLst/>
            <a:gdLst/>
            <a:ahLst/>
            <a:cxnLst/>
            <a:rect l="l" t="t" r="r" b="b"/>
            <a:pathLst>
              <a:path w="12192000" h="6858002">
                <a:moveTo>
                  <a:pt x="5307101" y="6857999"/>
                </a:moveTo>
                <a:lnTo>
                  <a:pt x="12192000" y="6857999"/>
                </a:lnTo>
                <a:lnTo>
                  <a:pt x="12192000" y="6858002"/>
                </a:lnTo>
                <a:lnTo>
                  <a:pt x="5307088" y="685800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7972"/>
                </a:lnTo>
                <a:lnTo>
                  <a:pt x="12152890" y="6290206"/>
                </a:lnTo>
                <a:cubicBezTo>
                  <a:pt x="12105395" y="6304478"/>
                  <a:pt x="12054092" y="6317152"/>
                  <a:pt x="12009354" y="6315664"/>
                </a:cubicBezTo>
                <a:cubicBezTo>
                  <a:pt x="11994503" y="6311032"/>
                  <a:pt x="11985943" y="6310638"/>
                  <a:pt x="11978968" y="6319390"/>
                </a:cubicBezTo>
                <a:cubicBezTo>
                  <a:pt x="11941764" y="6318961"/>
                  <a:pt x="11901790" y="6339612"/>
                  <a:pt x="11878895" y="6327233"/>
                </a:cubicBezTo>
                <a:cubicBezTo>
                  <a:pt x="11878918" y="6346592"/>
                  <a:pt x="11826486" y="6319151"/>
                  <a:pt x="11814979" y="6337141"/>
                </a:cubicBezTo>
                <a:cubicBezTo>
                  <a:pt x="11820607" y="6367517"/>
                  <a:pt x="11727668" y="6353622"/>
                  <a:pt x="11687508" y="6364470"/>
                </a:cubicBezTo>
                <a:cubicBezTo>
                  <a:pt x="11692944" y="6381370"/>
                  <a:pt x="11638976" y="6383664"/>
                  <a:pt x="11672002" y="6397904"/>
                </a:cubicBezTo>
                <a:cubicBezTo>
                  <a:pt x="11645814" y="6406115"/>
                  <a:pt x="11642999" y="6389784"/>
                  <a:pt x="11629894" y="6384496"/>
                </a:cubicBezTo>
                <a:cubicBezTo>
                  <a:pt x="11597582" y="6386755"/>
                  <a:pt x="11602281" y="6372208"/>
                  <a:pt x="11597728" y="6361596"/>
                </a:cubicBezTo>
                <a:cubicBezTo>
                  <a:pt x="11567716" y="6387703"/>
                  <a:pt x="11505156" y="6361750"/>
                  <a:pt x="11448211" y="6357842"/>
                </a:cubicBezTo>
                <a:cubicBezTo>
                  <a:pt x="11414499" y="6357897"/>
                  <a:pt x="11370196" y="6408532"/>
                  <a:pt x="11336630" y="6383021"/>
                </a:cubicBezTo>
                <a:cubicBezTo>
                  <a:pt x="11316728" y="6389671"/>
                  <a:pt x="11284212" y="6365546"/>
                  <a:pt x="11267820" y="6388199"/>
                </a:cubicBezTo>
                <a:cubicBezTo>
                  <a:pt x="11215412" y="6380118"/>
                  <a:pt x="11199532" y="6391497"/>
                  <a:pt x="11153755" y="6378749"/>
                </a:cubicBezTo>
                <a:cubicBezTo>
                  <a:pt x="11097684" y="6376473"/>
                  <a:pt x="11142086" y="6407848"/>
                  <a:pt x="11063998" y="6397440"/>
                </a:cubicBezTo>
                <a:cubicBezTo>
                  <a:pt x="11028900" y="6406581"/>
                  <a:pt x="10989384" y="6411343"/>
                  <a:pt x="10949261" y="6411271"/>
                </a:cubicBezTo>
                <a:cubicBezTo>
                  <a:pt x="10946808" y="6404413"/>
                  <a:pt x="10928478" y="6413021"/>
                  <a:pt x="10920620" y="6414504"/>
                </a:cubicBezTo>
                <a:cubicBezTo>
                  <a:pt x="10921840" y="6410173"/>
                  <a:pt x="10906289" y="6407257"/>
                  <a:pt x="10899483" y="6410536"/>
                </a:cubicBezTo>
                <a:cubicBezTo>
                  <a:pt x="10774259" y="6419728"/>
                  <a:pt x="10854212" y="6382839"/>
                  <a:pt x="10774590" y="6403309"/>
                </a:cubicBezTo>
                <a:cubicBezTo>
                  <a:pt x="10724638" y="6405843"/>
                  <a:pt x="10739599" y="6355991"/>
                  <a:pt x="10682861" y="6377814"/>
                </a:cubicBezTo>
                <a:cubicBezTo>
                  <a:pt x="10622947" y="6375380"/>
                  <a:pt x="10589912" y="6355504"/>
                  <a:pt x="10530714" y="6366548"/>
                </a:cubicBezTo>
                <a:cubicBezTo>
                  <a:pt x="10474643" y="6364190"/>
                  <a:pt x="10428348" y="6354710"/>
                  <a:pt x="10379097" y="6358630"/>
                </a:cubicBezTo>
                <a:cubicBezTo>
                  <a:pt x="10361622" y="6351880"/>
                  <a:pt x="10344151" y="6348805"/>
                  <a:pt x="10323727" y="6357333"/>
                </a:cubicBezTo>
                <a:cubicBezTo>
                  <a:pt x="10272196" y="6352518"/>
                  <a:pt x="10263446" y="6339056"/>
                  <a:pt x="10227126" y="6348100"/>
                </a:cubicBezTo>
                <a:cubicBezTo>
                  <a:pt x="10196351" y="6318664"/>
                  <a:pt x="10199174" y="6342674"/>
                  <a:pt x="10163542" y="6343141"/>
                </a:cubicBezTo>
                <a:cubicBezTo>
                  <a:pt x="10134376" y="6345476"/>
                  <a:pt x="10177885" y="6359944"/>
                  <a:pt x="10151161" y="6358763"/>
                </a:cubicBezTo>
                <a:cubicBezTo>
                  <a:pt x="10126522" y="6349492"/>
                  <a:pt x="10117113" y="6369683"/>
                  <a:pt x="10092125" y="6358861"/>
                </a:cubicBezTo>
                <a:cubicBezTo>
                  <a:pt x="10107302" y="6344459"/>
                  <a:pt x="10032910" y="6356018"/>
                  <a:pt x="10037958" y="6342614"/>
                </a:cubicBezTo>
                <a:cubicBezTo>
                  <a:pt x="10003046" y="6359008"/>
                  <a:pt x="10003017" y="6334504"/>
                  <a:pt x="9966866" y="6337014"/>
                </a:cubicBezTo>
                <a:cubicBezTo>
                  <a:pt x="9947485" y="6342600"/>
                  <a:pt x="9935606" y="6342702"/>
                  <a:pt x="9924418" y="6333490"/>
                </a:cubicBezTo>
                <a:cubicBezTo>
                  <a:pt x="9834150" y="6361084"/>
                  <a:pt x="9880223" y="6330704"/>
                  <a:pt x="9806001" y="6337361"/>
                </a:cubicBezTo>
                <a:cubicBezTo>
                  <a:pt x="9740686" y="6345638"/>
                  <a:pt x="9670300" y="6348205"/>
                  <a:pt x="9596449" y="6376180"/>
                </a:cubicBezTo>
                <a:cubicBezTo>
                  <a:pt x="9581101" y="6384665"/>
                  <a:pt x="9553986" y="6385744"/>
                  <a:pt x="9535890" y="6378590"/>
                </a:cubicBezTo>
                <a:cubicBezTo>
                  <a:pt x="9532775" y="6377359"/>
                  <a:pt x="9530052" y="6375925"/>
                  <a:pt x="9527805" y="6374334"/>
                </a:cubicBezTo>
                <a:cubicBezTo>
                  <a:pt x="9481894" y="6394749"/>
                  <a:pt x="9464762" y="6381055"/>
                  <a:pt x="9441373" y="6395633"/>
                </a:cubicBezTo>
                <a:cubicBezTo>
                  <a:pt x="9381290" y="6397202"/>
                  <a:pt x="9341618" y="6377583"/>
                  <a:pt x="9320149" y="6390280"/>
                </a:cubicBezTo>
                <a:cubicBezTo>
                  <a:pt x="9291150" y="6386896"/>
                  <a:pt x="9257768" y="6367103"/>
                  <a:pt x="9229488" y="6380382"/>
                </a:cubicBezTo>
                <a:cubicBezTo>
                  <a:pt x="9230007" y="6377216"/>
                  <a:pt x="9227921" y="6376045"/>
                  <a:pt x="9224285" y="6375920"/>
                </a:cubicBezTo>
                <a:lnTo>
                  <a:pt x="9217537" y="6376762"/>
                </a:lnTo>
                <a:lnTo>
                  <a:pt x="9214728" y="6381637"/>
                </a:lnTo>
                <a:cubicBezTo>
                  <a:pt x="9202170" y="6398803"/>
                  <a:pt x="9191484" y="6381138"/>
                  <a:pt x="9161049" y="6384539"/>
                </a:cubicBezTo>
                <a:cubicBezTo>
                  <a:pt x="9146336" y="6385184"/>
                  <a:pt x="9147761" y="6380673"/>
                  <a:pt x="9149697" y="6376552"/>
                </a:cubicBezTo>
                <a:lnTo>
                  <a:pt x="9150803" y="6372240"/>
                </a:lnTo>
                <a:lnTo>
                  <a:pt x="9141448" y="6372359"/>
                </a:lnTo>
                <a:lnTo>
                  <a:pt x="9137486" y="6372055"/>
                </a:lnTo>
                <a:lnTo>
                  <a:pt x="9126952" y="6375163"/>
                </a:lnTo>
                <a:cubicBezTo>
                  <a:pt x="9117353" y="6375502"/>
                  <a:pt x="9107828" y="6372135"/>
                  <a:pt x="9098334" y="6372861"/>
                </a:cubicBezTo>
                <a:cubicBezTo>
                  <a:pt x="9093587" y="6373224"/>
                  <a:pt x="9088847" y="6374610"/>
                  <a:pt x="9084110" y="6377995"/>
                </a:cubicBezTo>
                <a:cubicBezTo>
                  <a:pt x="9105864" y="6390113"/>
                  <a:pt x="9028073" y="6387966"/>
                  <a:pt x="9039515" y="6400351"/>
                </a:cubicBezTo>
                <a:cubicBezTo>
                  <a:pt x="8997651" y="6388705"/>
                  <a:pt x="9009590" y="6412472"/>
                  <a:pt x="8973305" y="6414442"/>
                </a:cubicBezTo>
                <a:cubicBezTo>
                  <a:pt x="8951781" y="6411385"/>
                  <a:pt x="8940212" y="6412734"/>
                  <a:pt x="8933861" y="6423031"/>
                </a:cubicBezTo>
                <a:cubicBezTo>
                  <a:pt x="8832841" y="6407267"/>
                  <a:pt x="8892362" y="6431116"/>
                  <a:pt x="8817130" y="6433703"/>
                </a:cubicBezTo>
                <a:cubicBezTo>
                  <a:pt x="8749745" y="6433633"/>
                  <a:pt x="8680232" y="6439719"/>
                  <a:pt x="8594947" y="6421586"/>
                </a:cubicBezTo>
                <a:cubicBezTo>
                  <a:pt x="8575919" y="6415227"/>
                  <a:pt x="8549096" y="6417484"/>
                  <a:pt x="8535041" y="6426626"/>
                </a:cubicBezTo>
                <a:cubicBezTo>
                  <a:pt x="8532621" y="6428200"/>
                  <a:pt x="8530681" y="6429922"/>
                  <a:pt x="8529279" y="6431739"/>
                </a:cubicBezTo>
                <a:cubicBezTo>
                  <a:pt x="8474783" y="6417534"/>
                  <a:pt x="8464858" y="6432901"/>
                  <a:pt x="8435056" y="6421613"/>
                </a:cubicBezTo>
                <a:cubicBezTo>
                  <a:pt x="8376022" y="6427411"/>
                  <a:pt x="8347129" y="6451271"/>
                  <a:pt x="8320108" y="6441573"/>
                </a:cubicBezTo>
                <a:cubicBezTo>
                  <a:pt x="8293638" y="6448387"/>
                  <a:pt x="8270932" y="6471649"/>
                  <a:pt x="8237020" y="6462216"/>
                </a:cubicBezTo>
                <a:cubicBezTo>
                  <a:pt x="8245222" y="6474245"/>
                  <a:pt x="8197387" y="6460392"/>
                  <a:pt x="8188860" y="6471379"/>
                </a:cubicBezTo>
                <a:cubicBezTo>
                  <a:pt x="8184024" y="6480393"/>
                  <a:pt x="8168383" y="6478291"/>
                  <a:pt x="8155558" y="6480722"/>
                </a:cubicBezTo>
                <a:cubicBezTo>
                  <a:pt x="8144819" y="6489457"/>
                  <a:pt x="8082218" y="6493172"/>
                  <a:pt x="8061412" y="6490111"/>
                </a:cubicBezTo>
                <a:cubicBezTo>
                  <a:pt x="8004043" y="6475925"/>
                  <a:pt x="7947523" y="6510024"/>
                  <a:pt x="7901437" y="6499659"/>
                </a:cubicBezTo>
                <a:cubicBezTo>
                  <a:pt x="7888774" y="6499544"/>
                  <a:pt x="7877960" y="6500846"/>
                  <a:pt x="7868353" y="6503024"/>
                </a:cubicBezTo>
                <a:lnTo>
                  <a:pt x="7843779" y="6511212"/>
                </a:lnTo>
                <a:lnTo>
                  <a:pt x="7841448" y="6517728"/>
                </a:lnTo>
                <a:lnTo>
                  <a:pt x="7823871" y="6520429"/>
                </a:lnTo>
                <a:lnTo>
                  <a:pt x="7820005" y="6522254"/>
                </a:lnTo>
                <a:cubicBezTo>
                  <a:pt x="7812641" y="6525763"/>
                  <a:pt x="7805193" y="6529063"/>
                  <a:pt x="7797020" y="6531612"/>
                </a:cubicBezTo>
                <a:cubicBezTo>
                  <a:pt x="7782159" y="6505259"/>
                  <a:pt x="7725050" y="6548941"/>
                  <a:pt x="7727879" y="6524102"/>
                </a:cubicBezTo>
                <a:cubicBezTo>
                  <a:pt x="7680386" y="6533519"/>
                  <a:pt x="7695538" y="6507405"/>
                  <a:pt x="7659324" y="6537474"/>
                </a:cubicBezTo>
                <a:cubicBezTo>
                  <a:pt x="7566636" y="6535069"/>
                  <a:pt x="7462452" y="6568928"/>
                  <a:pt x="7374068" y="6552862"/>
                </a:cubicBezTo>
                <a:cubicBezTo>
                  <a:pt x="7393454" y="6562410"/>
                  <a:pt x="7373124" y="6578225"/>
                  <a:pt x="7346163" y="6577609"/>
                </a:cubicBezTo>
                <a:cubicBezTo>
                  <a:pt x="7419349" y="6615756"/>
                  <a:pt x="7219942" y="6557562"/>
                  <a:pt x="7235023" y="6591880"/>
                </a:cubicBezTo>
                <a:cubicBezTo>
                  <a:pt x="7203144" y="6564271"/>
                  <a:pt x="7057485" y="6539224"/>
                  <a:pt x="7039074" y="6572474"/>
                </a:cubicBezTo>
                <a:cubicBezTo>
                  <a:pt x="6966094" y="6582775"/>
                  <a:pt x="6893201" y="6571018"/>
                  <a:pt x="6833428" y="6596853"/>
                </a:cubicBezTo>
                <a:cubicBezTo>
                  <a:pt x="6827113" y="6593647"/>
                  <a:pt x="6820080" y="6591377"/>
                  <a:pt x="6812583" y="6589775"/>
                </a:cubicBezTo>
                <a:lnTo>
                  <a:pt x="6790242" y="6586880"/>
                </a:lnTo>
                <a:lnTo>
                  <a:pt x="6787846" y="6588046"/>
                </a:lnTo>
                <a:cubicBezTo>
                  <a:pt x="6776461" y="6590858"/>
                  <a:pt x="6768832" y="6590687"/>
                  <a:pt x="6762881" y="6589201"/>
                </a:cubicBezTo>
                <a:lnTo>
                  <a:pt x="6756732" y="6586412"/>
                </a:lnTo>
                <a:lnTo>
                  <a:pt x="6739390" y="6586250"/>
                </a:lnTo>
                <a:lnTo>
                  <a:pt x="6704653" y="6583365"/>
                </a:lnTo>
                <a:lnTo>
                  <a:pt x="6698694" y="6585233"/>
                </a:lnTo>
                <a:lnTo>
                  <a:pt x="6647142" y="6584630"/>
                </a:lnTo>
                <a:lnTo>
                  <a:pt x="6646688" y="6585765"/>
                </a:lnTo>
                <a:cubicBezTo>
                  <a:pt x="6644494" y="6588296"/>
                  <a:pt x="6640660" y="6590137"/>
                  <a:pt x="6633278" y="6590589"/>
                </a:cubicBezTo>
                <a:cubicBezTo>
                  <a:pt x="6648367" y="6606646"/>
                  <a:pt x="6630160" y="6597288"/>
                  <a:pt x="6607065" y="6597202"/>
                </a:cubicBezTo>
                <a:cubicBezTo>
                  <a:pt x="6625347" y="6622121"/>
                  <a:pt x="6557475" y="6611760"/>
                  <a:pt x="6549804" y="6626596"/>
                </a:cubicBezTo>
                <a:cubicBezTo>
                  <a:pt x="6532425" y="6625972"/>
                  <a:pt x="6514382" y="6625766"/>
                  <a:pt x="6496083" y="6626095"/>
                </a:cubicBezTo>
                <a:lnTo>
                  <a:pt x="6485389" y="6626617"/>
                </a:lnTo>
                <a:lnTo>
                  <a:pt x="6485223" y="6626886"/>
                </a:lnTo>
                <a:cubicBezTo>
                  <a:pt x="6483001" y="6627550"/>
                  <a:pt x="6479520" y="6627927"/>
                  <a:pt x="6474035" y="6627950"/>
                </a:cubicBezTo>
                <a:lnTo>
                  <a:pt x="6465888" y="6627571"/>
                </a:lnTo>
                <a:lnTo>
                  <a:pt x="6445139" y="6628585"/>
                </a:lnTo>
                <a:lnTo>
                  <a:pt x="6438312" y="6630646"/>
                </a:lnTo>
                <a:cubicBezTo>
                  <a:pt x="6417397" y="6642787"/>
                  <a:pt x="6447851" y="6675286"/>
                  <a:pt x="6392168" y="6665569"/>
                </a:cubicBezTo>
                <a:cubicBezTo>
                  <a:pt x="6343510" y="6677589"/>
                  <a:pt x="6330169" y="6701494"/>
                  <a:pt x="6272304" y="6700835"/>
                </a:cubicBezTo>
                <a:cubicBezTo>
                  <a:pt x="6226827" y="6712160"/>
                  <a:pt x="6194756" y="6728533"/>
                  <a:pt x="6150447" y="6732895"/>
                </a:cubicBezTo>
                <a:cubicBezTo>
                  <a:pt x="6140653" y="6742032"/>
                  <a:pt x="6128186" y="6747742"/>
                  <a:pt x="6104787" y="6743117"/>
                </a:cubicBezTo>
                <a:cubicBezTo>
                  <a:pt x="6064916" y="6755994"/>
                  <a:pt x="6067350" y="6769968"/>
                  <a:pt x="6030197" y="6767449"/>
                </a:cubicBezTo>
                <a:cubicBezTo>
                  <a:pt x="6025714" y="6799897"/>
                  <a:pt x="6010615" y="6777056"/>
                  <a:pt x="5980285" y="6782421"/>
                </a:cubicBezTo>
                <a:cubicBezTo>
                  <a:pt x="5954036" y="6784991"/>
                  <a:pt x="5980131" y="6764424"/>
                  <a:pt x="5958496" y="6769874"/>
                </a:cubicBezTo>
                <a:cubicBezTo>
                  <a:pt x="5944505" y="6782527"/>
                  <a:pt x="5921893" y="6765237"/>
                  <a:pt x="5908732" y="6779393"/>
                </a:cubicBezTo>
                <a:cubicBezTo>
                  <a:pt x="5931989" y="6790347"/>
                  <a:pt x="5860959" y="6791681"/>
                  <a:pt x="5874963" y="6803355"/>
                </a:cubicBezTo>
                <a:cubicBezTo>
                  <a:pt x="5833647" y="6793755"/>
                  <a:pt x="5851456" y="6816602"/>
                  <a:pt x="5819199" y="6820147"/>
                </a:cubicBezTo>
                <a:cubicBezTo>
                  <a:pt x="5798819" y="6818094"/>
                  <a:pt x="5788750" y="6819934"/>
                  <a:pt x="5786035" y="6830341"/>
                </a:cubicBezTo>
                <a:cubicBezTo>
                  <a:pt x="5689973" y="6819312"/>
                  <a:pt x="5750863" y="6840131"/>
                  <a:pt x="5683543" y="6846008"/>
                </a:cubicBezTo>
                <a:cubicBezTo>
                  <a:pt x="5622546" y="6848924"/>
                  <a:pt x="5561433" y="6857988"/>
                  <a:pt x="5478912" y="6843932"/>
                </a:cubicBezTo>
                <a:cubicBezTo>
                  <a:pt x="5459815" y="6838522"/>
                  <a:pt x="5436209" y="6841929"/>
                  <a:pt x="5426182" y="6851543"/>
                </a:cubicBezTo>
                <a:cubicBezTo>
                  <a:pt x="5424458" y="6853198"/>
                  <a:pt x="5423209" y="6854977"/>
                  <a:pt x="5422476" y="6856827"/>
                </a:cubicBezTo>
                <a:cubicBezTo>
                  <a:pt x="5368974" y="6845270"/>
                  <a:pt x="5364519" y="6860824"/>
                  <a:pt x="5334223" y="6851042"/>
                </a:cubicBezTo>
                <a:lnTo>
                  <a:pt x="5307101" y="6857999"/>
                </a:lnTo>
                <a:lnTo>
                  <a:pt x="0" y="6857999"/>
                </a:lnTo>
                <a:lnTo>
                  <a:pt x="0" y="2143233"/>
                </a:lnTo>
                <a:lnTo>
                  <a:pt x="23798" y="2139906"/>
                </a:lnTo>
                <a:cubicBezTo>
                  <a:pt x="74043" y="2136293"/>
                  <a:pt x="38977" y="2165571"/>
                  <a:pt x="87258" y="2143366"/>
                </a:cubicBezTo>
                <a:cubicBezTo>
                  <a:pt x="122965" y="2137787"/>
                  <a:pt x="117457" y="2188700"/>
                  <a:pt x="156013" y="2163361"/>
                </a:cubicBezTo>
                <a:cubicBezTo>
                  <a:pt x="199419" y="2162157"/>
                  <a:pt x="225310" y="2180084"/>
                  <a:pt x="266777" y="2165405"/>
                </a:cubicBezTo>
                <a:cubicBezTo>
                  <a:pt x="307408" y="2164360"/>
                  <a:pt x="341751" y="2171054"/>
                  <a:pt x="376805" y="2164126"/>
                </a:cubicBezTo>
                <a:cubicBezTo>
                  <a:pt x="390105" y="2169833"/>
                  <a:pt x="403012" y="2171855"/>
                  <a:pt x="416820" y="2162058"/>
                </a:cubicBezTo>
                <a:cubicBezTo>
                  <a:pt x="454441" y="2163754"/>
                  <a:pt x="462164" y="2176725"/>
                  <a:pt x="487366" y="2165444"/>
                </a:cubicBezTo>
                <a:cubicBezTo>
                  <a:pt x="512638" y="2193098"/>
                  <a:pt x="508069" y="2169186"/>
                  <a:pt x="533680" y="2166550"/>
                </a:cubicBezTo>
                <a:cubicBezTo>
                  <a:pt x="554439" y="2162433"/>
                  <a:pt x="521576" y="2150568"/>
                  <a:pt x="540946" y="2150128"/>
                </a:cubicBezTo>
                <a:cubicBezTo>
                  <a:pt x="559671" y="2157928"/>
                  <a:pt x="564313" y="2137102"/>
                  <a:pt x="583453" y="2146439"/>
                </a:cubicBezTo>
                <a:cubicBezTo>
                  <a:pt x="574045" y="2161807"/>
                  <a:pt x="626400" y="2145688"/>
                  <a:pt x="624180" y="2159439"/>
                </a:cubicBezTo>
                <a:cubicBezTo>
                  <a:pt x="647591" y="2140873"/>
                  <a:pt x="650201" y="2165450"/>
                  <a:pt x="675971" y="2160733"/>
                </a:cubicBezTo>
                <a:cubicBezTo>
                  <a:pt x="689339" y="2153950"/>
                  <a:pt x="697882" y="2153126"/>
                  <a:pt x="706914" y="2161686"/>
                </a:cubicBezTo>
                <a:cubicBezTo>
                  <a:pt x="769009" y="2128516"/>
                  <a:pt x="739035" y="2161792"/>
                  <a:pt x="791788" y="2150599"/>
                </a:cubicBezTo>
                <a:cubicBezTo>
                  <a:pt x="837950" y="2138324"/>
                  <a:pt x="852628" y="2155297"/>
                  <a:pt x="902857" y="2122745"/>
                </a:cubicBezTo>
                <a:cubicBezTo>
                  <a:pt x="913016" y="2113301"/>
                  <a:pt x="967730" y="2097173"/>
                  <a:pt x="981959" y="2092815"/>
                </a:cubicBezTo>
                <a:cubicBezTo>
                  <a:pt x="996188" y="2088456"/>
                  <a:pt x="986445" y="2095133"/>
                  <a:pt x="988232" y="2096592"/>
                </a:cubicBezTo>
                <a:cubicBezTo>
                  <a:pt x="1019139" y="2073321"/>
                  <a:pt x="1032924" y="2086016"/>
                  <a:pt x="1048229" y="2069972"/>
                </a:cubicBezTo>
                <a:cubicBezTo>
                  <a:pt x="1091335" y="2064742"/>
                  <a:pt x="1121978" y="2082008"/>
                  <a:pt x="1136098" y="2067967"/>
                </a:cubicBezTo>
                <a:cubicBezTo>
                  <a:pt x="1157340" y="2069596"/>
                  <a:pt x="1183471" y="2087419"/>
                  <a:pt x="1202436" y="2072380"/>
                </a:cubicBezTo>
                <a:cubicBezTo>
                  <a:pt x="1202276" y="2085209"/>
                  <a:pt x="1228778" y="2063479"/>
                  <a:pt x="1239614" y="2072295"/>
                </a:cubicBezTo>
                <a:cubicBezTo>
                  <a:pt x="1247024" y="2079920"/>
                  <a:pt x="1256792" y="2075104"/>
                  <a:pt x="1266687" y="2075072"/>
                </a:cubicBezTo>
                <a:cubicBezTo>
                  <a:pt x="1278018" y="2081364"/>
                  <a:pt x="1322622" y="2073526"/>
                  <a:pt x="1335495" y="2066868"/>
                </a:cubicBezTo>
                <a:cubicBezTo>
                  <a:pt x="1368381" y="2043096"/>
                  <a:pt x="1422617" y="2065011"/>
                  <a:pt x="1449503" y="2046887"/>
                </a:cubicBezTo>
                <a:cubicBezTo>
                  <a:pt x="1458132" y="2044484"/>
                  <a:pt x="1466138" y="2043753"/>
                  <a:pt x="1473714" y="2044066"/>
                </a:cubicBezTo>
                <a:lnTo>
                  <a:pt x="1494279" y="2047336"/>
                </a:lnTo>
                <a:lnTo>
                  <a:pt x="1498838" y="2053057"/>
                </a:lnTo>
                <a:lnTo>
                  <a:pt x="1512113" y="2052421"/>
                </a:lnTo>
                <a:lnTo>
                  <a:pt x="1515595" y="2053441"/>
                </a:lnTo>
                <a:cubicBezTo>
                  <a:pt x="1522236" y="2055416"/>
                  <a:pt x="1528840" y="2057179"/>
                  <a:pt x="1535601" y="2058100"/>
                </a:cubicBezTo>
                <a:cubicBezTo>
                  <a:pt x="1533819" y="2030557"/>
                  <a:pt x="1592812" y="2061403"/>
                  <a:pt x="1579590" y="2038490"/>
                </a:cubicBezTo>
                <a:cubicBezTo>
                  <a:pt x="1616426" y="2038767"/>
                  <a:pt x="1594177" y="2016885"/>
                  <a:pt x="1632661" y="2038680"/>
                </a:cubicBezTo>
                <a:cubicBezTo>
                  <a:pt x="1695112" y="2019618"/>
                  <a:pt x="1728303" y="2044586"/>
                  <a:pt x="1781597" y="2013421"/>
                </a:cubicBezTo>
                <a:cubicBezTo>
                  <a:pt x="1834196" y="2009160"/>
                  <a:pt x="1902538" y="2002271"/>
                  <a:pt x="1942299" y="1995238"/>
                </a:cubicBezTo>
                <a:cubicBezTo>
                  <a:pt x="1987356" y="1969382"/>
                  <a:pt x="2046051" y="1931285"/>
                  <a:pt x="2073776" y="1959306"/>
                </a:cubicBezTo>
                <a:cubicBezTo>
                  <a:pt x="2128486" y="1955797"/>
                  <a:pt x="2173117" y="1931503"/>
                  <a:pt x="2225830" y="1945035"/>
                </a:cubicBezTo>
                <a:cubicBezTo>
                  <a:pt x="2228705" y="1940868"/>
                  <a:pt x="2232493" y="1937453"/>
                  <a:pt x="2236906" y="1934583"/>
                </a:cubicBezTo>
                <a:lnTo>
                  <a:pt x="2250907" y="1927805"/>
                </a:lnTo>
                <a:lnTo>
                  <a:pt x="2253081" y="1928470"/>
                </a:lnTo>
                <a:cubicBezTo>
                  <a:pt x="2262162" y="1929060"/>
                  <a:pt x="2267315" y="1927517"/>
                  <a:pt x="2270720" y="1925037"/>
                </a:cubicBezTo>
                <a:lnTo>
                  <a:pt x="2273667" y="1921293"/>
                </a:lnTo>
                <a:lnTo>
                  <a:pt x="2285482" y="1917998"/>
                </a:lnTo>
                <a:lnTo>
                  <a:pt x="2307986" y="1908982"/>
                </a:lnTo>
                <a:lnTo>
                  <a:pt x="2312921" y="1909665"/>
                </a:lnTo>
                <a:lnTo>
                  <a:pt x="2347989" y="1899756"/>
                </a:lnTo>
                <a:lnTo>
                  <a:pt x="2348816" y="1900744"/>
                </a:lnTo>
                <a:cubicBezTo>
                  <a:pt x="2351467" y="1902733"/>
                  <a:pt x="2354933" y="1903776"/>
                  <a:pt x="2360199" y="1902864"/>
                </a:cubicBezTo>
                <a:cubicBezTo>
                  <a:pt x="2357148" y="1920740"/>
                  <a:pt x="2365381" y="1908616"/>
                  <a:pt x="2381173" y="1904351"/>
                </a:cubicBezTo>
                <a:cubicBezTo>
                  <a:pt x="2379960" y="1931162"/>
                  <a:pt x="2421782" y="1909095"/>
                  <a:pt x="2433782" y="1921696"/>
                </a:cubicBezTo>
                <a:cubicBezTo>
                  <a:pt x="2445411" y="1917959"/>
                  <a:pt x="2457686" y="1914495"/>
                  <a:pt x="2470381" y="1911489"/>
                </a:cubicBezTo>
                <a:lnTo>
                  <a:pt x="2477951" y="1910044"/>
                </a:lnTo>
                <a:lnTo>
                  <a:pt x="2478187" y="1910267"/>
                </a:lnTo>
                <a:cubicBezTo>
                  <a:pt x="2480012" y="1910490"/>
                  <a:pt x="2482569" y="1910217"/>
                  <a:pt x="2486339" y="1909244"/>
                </a:cubicBezTo>
                <a:lnTo>
                  <a:pt x="2491753" y="1907410"/>
                </a:lnTo>
                <a:lnTo>
                  <a:pt x="2506438" y="1904607"/>
                </a:lnTo>
                <a:lnTo>
                  <a:pt x="2512055" y="1905314"/>
                </a:lnTo>
                <a:cubicBezTo>
                  <a:pt x="2531909" y="1912973"/>
                  <a:pt x="2525790" y="1949139"/>
                  <a:pt x="2559550" y="1929886"/>
                </a:cubicBezTo>
                <a:cubicBezTo>
                  <a:pt x="2598368" y="1932405"/>
                  <a:pt x="2618373" y="1952531"/>
                  <a:pt x="2657743" y="1941427"/>
                </a:cubicBezTo>
                <a:cubicBezTo>
                  <a:pt x="2694066" y="1943866"/>
                  <a:pt x="2723489" y="1953496"/>
                  <a:pt x="2755845" y="1949581"/>
                </a:cubicBezTo>
                <a:cubicBezTo>
                  <a:pt x="2766710" y="1956423"/>
                  <a:pt x="2777851" y="1959550"/>
                  <a:pt x="2791790" y="1950948"/>
                </a:cubicBezTo>
                <a:cubicBezTo>
                  <a:pt x="2824975" y="1955867"/>
                  <a:pt x="2829653" y="1969486"/>
                  <a:pt x="2853980" y="1960379"/>
                </a:cubicBezTo>
                <a:cubicBezTo>
                  <a:pt x="2867339" y="1982719"/>
                  <a:pt x="2870664" y="1974650"/>
                  <a:pt x="2881292" y="1969035"/>
                </a:cubicBezTo>
                <a:lnTo>
                  <a:pt x="2882690" y="1968669"/>
                </a:lnTo>
                <a:lnTo>
                  <a:pt x="2884480" y="1971856"/>
                </a:lnTo>
                <a:lnTo>
                  <a:pt x="2889504" y="1973560"/>
                </a:lnTo>
                <a:lnTo>
                  <a:pt x="2904507" y="1973450"/>
                </a:lnTo>
                <a:lnTo>
                  <a:pt x="2910361" y="1972623"/>
                </a:lnTo>
                <a:cubicBezTo>
                  <a:pt x="2914314" y="1972346"/>
                  <a:pt x="2916841" y="1972538"/>
                  <a:pt x="2918476" y="1973085"/>
                </a:cubicBezTo>
                <a:cubicBezTo>
                  <a:pt x="2918519" y="1973172"/>
                  <a:pt x="2918565" y="1973259"/>
                  <a:pt x="2918608" y="1973346"/>
                </a:cubicBezTo>
                <a:lnTo>
                  <a:pt x="2926342" y="1973289"/>
                </a:lnTo>
                <a:cubicBezTo>
                  <a:pt x="2939546" y="1972624"/>
                  <a:pt x="2952540" y="1971432"/>
                  <a:pt x="2965031" y="1969856"/>
                </a:cubicBezTo>
                <a:cubicBezTo>
                  <a:pt x="2971305" y="1984385"/>
                  <a:pt x="3019698" y="1970246"/>
                  <a:pt x="3007773" y="1996347"/>
                </a:cubicBezTo>
                <a:cubicBezTo>
                  <a:pt x="3024413" y="1995002"/>
                  <a:pt x="3037063" y="1984582"/>
                  <a:pt x="3026997" y="2001580"/>
                </a:cubicBezTo>
                <a:cubicBezTo>
                  <a:pt x="3032338" y="2001634"/>
                  <a:pt x="3035193" y="2003280"/>
                  <a:pt x="3036901" y="2005710"/>
                </a:cubicBezTo>
                <a:lnTo>
                  <a:pt x="3037285" y="2006829"/>
                </a:lnTo>
                <a:lnTo>
                  <a:pt x="3074407" y="2003411"/>
                </a:lnTo>
                <a:lnTo>
                  <a:pt x="3078795" y="2004969"/>
                </a:lnTo>
                <a:lnTo>
                  <a:pt x="3103685" y="2000166"/>
                </a:lnTo>
                <a:lnTo>
                  <a:pt x="3116175" y="1999058"/>
                </a:lnTo>
                <a:lnTo>
                  <a:pt x="3120468" y="1995915"/>
                </a:lnTo>
                <a:cubicBezTo>
                  <a:pt x="3124679" y="1994091"/>
                  <a:pt x="3130170" y="1993504"/>
                  <a:pt x="3138514" y="1995716"/>
                </a:cubicBezTo>
                <a:lnTo>
                  <a:pt x="3140299" y="1996760"/>
                </a:lnTo>
                <a:lnTo>
                  <a:pt x="3156256" y="1992625"/>
                </a:lnTo>
                <a:cubicBezTo>
                  <a:pt x="3161579" y="1990603"/>
                  <a:pt x="3166532" y="1987932"/>
                  <a:pt x="3170922" y="1984357"/>
                </a:cubicBezTo>
                <a:cubicBezTo>
                  <a:pt x="3215296" y="2007127"/>
                  <a:pt x="3279153" y="1979394"/>
                  <a:pt x="3332263" y="1985792"/>
                </a:cubicBezTo>
                <a:cubicBezTo>
                  <a:pt x="3365071" y="1970632"/>
                  <a:pt x="3439000" y="1997025"/>
                  <a:pt x="3460591" y="1967471"/>
                </a:cubicBezTo>
                <a:cubicBezTo>
                  <a:pt x="3451444" y="2002870"/>
                  <a:pt x="3556491" y="1969109"/>
                  <a:pt x="3595015" y="1975790"/>
                </a:cubicBezTo>
                <a:cubicBezTo>
                  <a:pt x="3658347" y="1975113"/>
                  <a:pt x="3722805" y="1993634"/>
                  <a:pt x="3769101" y="1999150"/>
                </a:cubicBezTo>
                <a:cubicBezTo>
                  <a:pt x="3796708" y="2027471"/>
                  <a:pt x="3784478" y="2001987"/>
                  <a:pt x="3819178" y="2008885"/>
                </a:cubicBezTo>
                <a:cubicBezTo>
                  <a:pt x="3815893" y="1984013"/>
                  <a:pt x="3859241" y="2024909"/>
                  <a:pt x="3868628" y="1997548"/>
                </a:cubicBezTo>
                <a:cubicBezTo>
                  <a:pt x="3874646" y="1999671"/>
                  <a:pt x="3880179" y="2002589"/>
                  <a:pt x="3885662" y="2005723"/>
                </a:cubicBezTo>
                <a:lnTo>
                  <a:pt x="3888539" y="2007351"/>
                </a:lnTo>
                <a:lnTo>
                  <a:pt x="3901342" y="2009114"/>
                </a:lnTo>
                <a:lnTo>
                  <a:pt x="3903349" y="2015552"/>
                </a:lnTo>
                <a:lnTo>
                  <a:pt x="3921468" y="2022461"/>
                </a:lnTo>
                <a:cubicBezTo>
                  <a:pt x="3928503" y="2024132"/>
                  <a:pt x="3936363" y="2024854"/>
                  <a:pt x="3945480" y="2024047"/>
                </a:cubicBezTo>
                <a:cubicBezTo>
                  <a:pt x="3978176" y="2011092"/>
                  <a:pt x="4020619" y="2042364"/>
                  <a:pt x="4061250" y="2024945"/>
                </a:cubicBezTo>
                <a:cubicBezTo>
                  <a:pt x="4076090" y="2020726"/>
                  <a:pt x="4121392" y="2021057"/>
                  <a:pt x="4129570" y="2029272"/>
                </a:cubicBezTo>
                <a:cubicBezTo>
                  <a:pt x="4138935" y="2031020"/>
                  <a:pt x="4150099" y="2028050"/>
                  <a:pt x="4154036" y="2036868"/>
                </a:cubicBezTo>
                <a:cubicBezTo>
                  <a:pt x="4160735" y="2047472"/>
                  <a:pt x="4194512" y="2030907"/>
                  <a:pt x="4189204" y="2043474"/>
                </a:cubicBezTo>
                <a:cubicBezTo>
                  <a:pt x="4213171" y="2032123"/>
                  <a:pt x="4230703" y="2054320"/>
                  <a:pt x="4250119" y="2059743"/>
                </a:cubicBezTo>
                <a:cubicBezTo>
                  <a:pt x="4259612" y="2054119"/>
                  <a:pt x="4269863" y="2056925"/>
                  <a:pt x="4283096" y="2061464"/>
                </a:cubicBezTo>
                <a:lnTo>
                  <a:pt x="4301210" y="2067352"/>
                </a:lnTo>
                <a:lnTo>
                  <a:pt x="4308819" y="2066758"/>
                </a:lnTo>
                <a:cubicBezTo>
                  <a:pt x="4318024" y="2066868"/>
                  <a:pt x="4326429" y="2067593"/>
                  <a:pt x="4333907" y="2068098"/>
                </a:cubicBezTo>
                <a:lnTo>
                  <a:pt x="4348284" y="2068116"/>
                </a:lnTo>
                <a:lnTo>
                  <a:pt x="4354009" y="2067847"/>
                </a:lnTo>
                <a:lnTo>
                  <a:pt x="4366647" y="2061827"/>
                </a:lnTo>
                <a:lnTo>
                  <a:pt x="4383151" y="2064242"/>
                </a:lnTo>
                <a:lnTo>
                  <a:pt x="4401354" y="2058245"/>
                </a:lnTo>
                <a:cubicBezTo>
                  <a:pt x="4402457" y="2059998"/>
                  <a:pt x="4403942" y="2061629"/>
                  <a:pt x="4405765" y="2063081"/>
                </a:cubicBezTo>
                <a:lnTo>
                  <a:pt x="4420601" y="2068011"/>
                </a:lnTo>
                <a:lnTo>
                  <a:pt x="4433312" y="2062239"/>
                </a:lnTo>
                <a:cubicBezTo>
                  <a:pt x="4433913" y="2071826"/>
                  <a:pt x="4448053" y="2061159"/>
                  <a:pt x="4459938" y="2058655"/>
                </a:cubicBezTo>
                <a:lnTo>
                  <a:pt x="4467257" y="2059536"/>
                </a:lnTo>
                <a:lnTo>
                  <a:pt x="4492833" y="2051951"/>
                </a:lnTo>
                <a:cubicBezTo>
                  <a:pt x="4506830" y="2048890"/>
                  <a:pt x="4520326" y="2046915"/>
                  <a:pt x="4533444" y="2045543"/>
                </a:cubicBezTo>
                <a:lnTo>
                  <a:pt x="4579902" y="2042473"/>
                </a:lnTo>
                <a:lnTo>
                  <a:pt x="4593061" y="2036537"/>
                </a:lnTo>
                <a:cubicBezTo>
                  <a:pt x="4623093" y="2030020"/>
                  <a:pt x="4659310" y="2036776"/>
                  <a:pt x="4678455" y="2022033"/>
                </a:cubicBezTo>
                <a:cubicBezTo>
                  <a:pt x="4686902" y="2019123"/>
                  <a:pt x="4694854" y="2017915"/>
                  <a:pt x="4702453" y="2017770"/>
                </a:cubicBezTo>
                <a:lnTo>
                  <a:pt x="4723263" y="2019792"/>
                </a:lnTo>
                <a:lnTo>
                  <a:pt x="4728248" y="2025217"/>
                </a:lnTo>
                <a:lnTo>
                  <a:pt x="4741475" y="2023784"/>
                </a:lnTo>
                <a:lnTo>
                  <a:pt x="4745033" y="2024591"/>
                </a:lnTo>
                <a:cubicBezTo>
                  <a:pt x="4751823" y="2026159"/>
                  <a:pt x="4758560" y="2027516"/>
                  <a:pt x="4765390" y="2028029"/>
                </a:cubicBezTo>
                <a:cubicBezTo>
                  <a:pt x="4761540" y="2000715"/>
                  <a:pt x="4822843" y="2027885"/>
                  <a:pt x="4807902" y="2005868"/>
                </a:cubicBezTo>
                <a:cubicBezTo>
                  <a:pt x="4844760" y="2003930"/>
                  <a:pt x="4820870" y="1983482"/>
                  <a:pt x="4860989" y="2002871"/>
                </a:cubicBezTo>
                <a:cubicBezTo>
                  <a:pt x="4922008" y="1980146"/>
                  <a:pt x="5009783" y="1987933"/>
                  <a:pt x="5060738" y="1953707"/>
                </a:cubicBezTo>
                <a:cubicBezTo>
                  <a:pt x="5113014" y="1946308"/>
                  <a:pt x="5135414" y="1967863"/>
                  <a:pt x="5174646" y="1958475"/>
                </a:cubicBezTo>
                <a:cubicBezTo>
                  <a:pt x="5181576" y="1926245"/>
                  <a:pt x="5266302" y="1871146"/>
                  <a:pt x="5296127" y="1897377"/>
                </a:cubicBezTo>
                <a:cubicBezTo>
                  <a:pt x="5350570" y="1890601"/>
                  <a:pt x="5393378" y="1863736"/>
                  <a:pt x="5447102" y="1874045"/>
                </a:cubicBezTo>
                <a:cubicBezTo>
                  <a:pt x="5449663" y="1869724"/>
                  <a:pt x="5453194" y="1866097"/>
                  <a:pt x="5457394" y="1862976"/>
                </a:cubicBezTo>
                <a:lnTo>
                  <a:pt x="5470885" y="1855386"/>
                </a:lnTo>
                <a:lnTo>
                  <a:pt x="5473108" y="1855919"/>
                </a:lnTo>
                <a:cubicBezTo>
                  <a:pt x="5482234" y="1855961"/>
                  <a:pt x="5487271" y="1854115"/>
                  <a:pt x="5490487" y="1851442"/>
                </a:cubicBezTo>
                <a:lnTo>
                  <a:pt x="5493156" y="1847537"/>
                </a:lnTo>
                <a:lnTo>
                  <a:pt x="5504724" y="1843550"/>
                </a:lnTo>
                <a:lnTo>
                  <a:pt x="5526552" y="1833223"/>
                </a:lnTo>
                <a:lnTo>
                  <a:pt x="5531534" y="1833606"/>
                </a:lnTo>
                <a:lnTo>
                  <a:pt x="5565857" y="1821637"/>
                </a:lnTo>
                <a:lnTo>
                  <a:pt x="5566758" y="1822571"/>
                </a:lnTo>
                <a:cubicBezTo>
                  <a:pt x="5569560" y="1824391"/>
                  <a:pt x="5573104" y="1825220"/>
                  <a:pt x="5578300" y="1823998"/>
                </a:cubicBezTo>
                <a:cubicBezTo>
                  <a:pt x="5576590" y="1841977"/>
                  <a:pt x="5583913" y="1829412"/>
                  <a:pt x="5599385" y="1824219"/>
                </a:cubicBezTo>
                <a:cubicBezTo>
                  <a:pt x="5600181" y="1850985"/>
                  <a:pt x="5640346" y="1826505"/>
                  <a:pt x="5653291" y="1838330"/>
                </a:cubicBezTo>
                <a:cubicBezTo>
                  <a:pt x="5664639" y="1833911"/>
                  <a:pt x="5676656" y="1829727"/>
                  <a:pt x="5689123" y="1825972"/>
                </a:cubicBezTo>
                <a:lnTo>
                  <a:pt x="5696583" y="1824080"/>
                </a:lnTo>
                <a:lnTo>
                  <a:pt x="5696836" y="1824287"/>
                </a:lnTo>
                <a:cubicBezTo>
                  <a:pt x="5698678" y="1824400"/>
                  <a:pt x="5701213" y="1823974"/>
                  <a:pt x="5704910" y="1822779"/>
                </a:cubicBezTo>
                <a:lnTo>
                  <a:pt x="5710186" y="1820629"/>
                </a:lnTo>
                <a:lnTo>
                  <a:pt x="5724662" y="1816957"/>
                </a:lnTo>
                <a:lnTo>
                  <a:pt x="5730330" y="1817323"/>
                </a:lnTo>
                <a:lnTo>
                  <a:pt x="5733569" y="1819818"/>
                </a:lnTo>
                <a:lnTo>
                  <a:pt x="5734751" y="1819150"/>
                </a:lnTo>
                <a:cubicBezTo>
                  <a:pt x="5742385" y="1811473"/>
                  <a:pt x="5741789" y="1803283"/>
                  <a:pt x="5765286" y="1820584"/>
                </a:cubicBezTo>
                <a:cubicBezTo>
                  <a:pt x="5784532" y="1806446"/>
                  <a:pt x="5795499" y="1817814"/>
                  <a:pt x="5829951" y="1814425"/>
                </a:cubicBezTo>
                <a:cubicBezTo>
                  <a:pt x="5839381" y="1803221"/>
                  <a:pt x="5851644" y="1803437"/>
                  <a:pt x="5865400" y="1807121"/>
                </a:cubicBezTo>
                <a:cubicBezTo>
                  <a:pt x="5894873" y="1795832"/>
                  <a:pt x="5927910" y="1797657"/>
                  <a:pt x="5964230" y="1791246"/>
                </a:cubicBezTo>
                <a:cubicBezTo>
                  <a:pt x="5997095" y="1771694"/>
                  <a:pt x="6025977" y="1785382"/>
                  <a:pt x="6064751" y="1778450"/>
                </a:cubicBezTo>
                <a:cubicBezTo>
                  <a:pt x="6088334" y="1752766"/>
                  <a:pt x="6099508" y="1787374"/>
                  <a:pt x="6122352" y="1789671"/>
                </a:cubicBezTo>
                <a:lnTo>
                  <a:pt x="6128122" y="1788981"/>
                </a:lnTo>
                <a:lnTo>
                  <a:pt x="6141014" y="1782915"/>
                </a:lnTo>
                <a:lnTo>
                  <a:pt x="6145388" y="1779947"/>
                </a:lnTo>
                <a:cubicBezTo>
                  <a:pt x="6148578" y="1778158"/>
                  <a:pt x="6150926" y="1777299"/>
                  <a:pt x="6152799" y="1777068"/>
                </a:cubicBezTo>
                <a:lnTo>
                  <a:pt x="6153131" y="1777217"/>
                </a:lnTo>
                <a:lnTo>
                  <a:pt x="6159777" y="1774090"/>
                </a:lnTo>
                <a:cubicBezTo>
                  <a:pt x="6170646" y="1768312"/>
                  <a:pt x="6180893" y="1762216"/>
                  <a:pt x="6190386" y="1756022"/>
                </a:cubicBezTo>
                <a:cubicBezTo>
                  <a:pt x="6207960" y="1764717"/>
                  <a:pt x="6238019" y="1734533"/>
                  <a:pt x="6249518" y="1759399"/>
                </a:cubicBezTo>
                <a:cubicBezTo>
                  <a:pt x="6262790" y="1751731"/>
                  <a:pt x="6265029" y="1738657"/>
                  <a:pt x="6270527" y="1755769"/>
                </a:cubicBezTo>
                <a:cubicBezTo>
                  <a:pt x="6275192" y="1753681"/>
                  <a:pt x="6279041" y="1753811"/>
                  <a:pt x="6282550" y="1755003"/>
                </a:cubicBezTo>
                <a:lnTo>
                  <a:pt x="6283816" y="1755712"/>
                </a:lnTo>
                <a:lnTo>
                  <a:pt x="6313084" y="1738281"/>
                </a:lnTo>
                <a:lnTo>
                  <a:pt x="6318182" y="1737732"/>
                </a:lnTo>
                <a:lnTo>
                  <a:pt x="6335709" y="1724111"/>
                </a:lnTo>
                <a:lnTo>
                  <a:pt x="6345588" y="1718279"/>
                </a:lnTo>
                <a:lnTo>
                  <a:pt x="6346673" y="1714145"/>
                </a:lnTo>
                <a:cubicBezTo>
                  <a:pt x="6348796" y="1711062"/>
                  <a:pt x="6353055" y="1708421"/>
                  <a:pt x="6362126" y="1706799"/>
                </a:cubicBezTo>
                <a:lnTo>
                  <a:pt x="6364545" y="1706892"/>
                </a:lnTo>
                <a:cubicBezTo>
                  <a:pt x="6367637" y="1703281"/>
                  <a:pt x="6424942" y="1698254"/>
                  <a:pt x="6464076" y="1679171"/>
                </a:cubicBezTo>
                <a:cubicBezTo>
                  <a:pt x="6504464" y="1655724"/>
                  <a:pt x="6547114" y="1618110"/>
                  <a:pt x="6599352" y="1592397"/>
                </a:cubicBezTo>
                <a:cubicBezTo>
                  <a:pt x="6621028" y="1623320"/>
                  <a:pt x="6702628" y="1477903"/>
                  <a:pt x="6694106" y="1530854"/>
                </a:cubicBezTo>
                <a:cubicBezTo>
                  <a:pt x="6709146" y="1521510"/>
                  <a:pt x="6782557" y="1496994"/>
                  <a:pt x="6779808" y="1510598"/>
                </a:cubicBezTo>
                <a:cubicBezTo>
                  <a:pt x="6816671" y="1469344"/>
                  <a:pt x="6859225" y="1490432"/>
                  <a:pt x="6910674" y="1458095"/>
                </a:cubicBezTo>
                <a:cubicBezTo>
                  <a:pt x="6958236" y="1468911"/>
                  <a:pt x="6926351" y="1454150"/>
                  <a:pt x="6962144" y="1445637"/>
                </a:cubicBezTo>
                <a:cubicBezTo>
                  <a:pt x="6938512" y="1427780"/>
                  <a:pt x="7010208" y="1442012"/>
                  <a:pt x="6995460" y="1417188"/>
                </a:cubicBezTo>
                <a:lnTo>
                  <a:pt x="7017033" y="1416698"/>
                </a:lnTo>
                <a:lnTo>
                  <a:pt x="7020886" y="1416805"/>
                </a:lnTo>
                <a:lnTo>
                  <a:pt x="7033438" y="1413061"/>
                </a:lnTo>
                <a:lnTo>
                  <a:pt x="7040555" y="1417220"/>
                </a:lnTo>
                <a:lnTo>
                  <a:pt x="7062011" y="1415322"/>
                </a:lnTo>
                <a:cubicBezTo>
                  <a:pt x="7069494" y="1413805"/>
                  <a:pt x="7076899" y="1411231"/>
                  <a:pt x="7084117" y="1406974"/>
                </a:cubicBezTo>
                <a:cubicBezTo>
                  <a:pt x="7101577" y="1383961"/>
                  <a:pt x="7164447" y="1391139"/>
                  <a:pt x="7185047" y="1361519"/>
                </a:cubicBezTo>
                <a:cubicBezTo>
                  <a:pt x="7194363" y="1352352"/>
                  <a:pt x="7233839" y="1334552"/>
                  <a:pt x="7247783" y="1337622"/>
                </a:cubicBezTo>
                <a:cubicBezTo>
                  <a:pt x="7257348" y="1335236"/>
                  <a:pt x="7264529" y="1328498"/>
                  <a:pt x="7275307" y="1333722"/>
                </a:cubicBezTo>
                <a:cubicBezTo>
                  <a:pt x="7289966" y="1339225"/>
                  <a:pt x="7305349" y="1312996"/>
                  <a:pt x="7311261" y="1324795"/>
                </a:cubicBezTo>
                <a:cubicBezTo>
                  <a:pt x="7322509" y="1306494"/>
                  <a:pt x="7356236" y="1316612"/>
                  <a:pt x="7377571" y="1313050"/>
                </a:cubicBezTo>
                <a:cubicBezTo>
                  <a:pt x="7384603" y="1296817"/>
                  <a:pt x="7422434" y="1305349"/>
                  <a:pt x="7461694" y="1290297"/>
                </a:cubicBezTo>
                <a:cubicBezTo>
                  <a:pt x="7468925" y="1271946"/>
                  <a:pt x="7488273" y="1280301"/>
                  <a:pt x="7507193" y="1251613"/>
                </a:cubicBezTo>
                <a:cubicBezTo>
                  <a:pt x="7509613" y="1252526"/>
                  <a:pt x="7512260" y="1253190"/>
                  <a:pt x="7515052" y="1253584"/>
                </a:cubicBezTo>
                <a:cubicBezTo>
                  <a:pt x="7531272" y="1255869"/>
                  <a:pt x="7548775" y="1248744"/>
                  <a:pt x="7554146" y="1237669"/>
                </a:cubicBezTo>
                <a:cubicBezTo>
                  <a:pt x="7587383" y="1195873"/>
                  <a:pt x="7632956" y="1177588"/>
                  <a:pt x="7671846" y="1155347"/>
                </a:cubicBezTo>
                <a:cubicBezTo>
                  <a:pt x="7717626" y="1132532"/>
                  <a:pt x="7704339" y="1170169"/>
                  <a:pt x="7748774" y="1124980"/>
                </a:cubicBezTo>
                <a:cubicBezTo>
                  <a:pt x="7761564" y="1130678"/>
                  <a:pt x="7769446" y="1127888"/>
                  <a:pt x="7779182" y="1118490"/>
                </a:cubicBezTo>
                <a:cubicBezTo>
                  <a:pt x="7801901" y="1108032"/>
                  <a:pt x="7816047" y="1129940"/>
                  <a:pt x="7829932" y="1107346"/>
                </a:cubicBezTo>
                <a:cubicBezTo>
                  <a:pt x="7834286" y="1120482"/>
                  <a:pt x="7877354" y="1093242"/>
                  <a:pt x="7875510" y="1109570"/>
                </a:cubicBezTo>
                <a:cubicBezTo>
                  <a:pt x="7898453" y="1113571"/>
                  <a:pt x="7893102" y="1093377"/>
                  <a:pt x="7914918" y="1096070"/>
                </a:cubicBezTo>
                <a:cubicBezTo>
                  <a:pt x="7933463" y="1091055"/>
                  <a:pt x="7896037" y="1088002"/>
                  <a:pt x="7914188" y="1079287"/>
                </a:cubicBezTo>
                <a:cubicBezTo>
                  <a:pt x="7937737" y="1070775"/>
                  <a:pt x="7922008" y="1049943"/>
                  <a:pt x="7959552" y="1069277"/>
                </a:cubicBezTo>
                <a:cubicBezTo>
                  <a:pt x="7978616" y="1052937"/>
                  <a:pt x="7992226" y="1062990"/>
                  <a:pt x="8029450" y="1055589"/>
                </a:cubicBezTo>
                <a:lnTo>
                  <a:pt x="8038422" y="1049493"/>
                </a:lnTo>
                <a:lnTo>
                  <a:pt x="8053585" y="1058943"/>
                </a:lnTo>
                <a:cubicBezTo>
                  <a:pt x="8061619" y="1062358"/>
                  <a:pt x="8070634" y="1063636"/>
                  <a:pt x="8081474" y="1059840"/>
                </a:cubicBezTo>
                <a:cubicBezTo>
                  <a:pt x="8141491" y="1015057"/>
                  <a:pt x="8090266" y="1080479"/>
                  <a:pt x="8197391" y="1038853"/>
                </a:cubicBezTo>
                <a:cubicBezTo>
                  <a:pt x="8201677" y="1033108"/>
                  <a:pt x="8217224" y="1033020"/>
                  <a:pt x="8218531" y="1038736"/>
                </a:cubicBezTo>
                <a:cubicBezTo>
                  <a:pt x="8224749" y="1034989"/>
                  <a:pt x="8236410" y="1019803"/>
                  <a:pt x="8242405" y="1027800"/>
                </a:cubicBezTo>
                <a:cubicBezTo>
                  <a:pt x="8260401" y="1023020"/>
                  <a:pt x="8277595" y="1016764"/>
                  <a:pt x="8293586" y="1009216"/>
                </a:cubicBezTo>
                <a:lnTo>
                  <a:pt x="8325267" y="990249"/>
                </a:lnTo>
                <a:lnTo>
                  <a:pt x="8335565" y="995156"/>
                </a:lnTo>
                <a:cubicBezTo>
                  <a:pt x="8342208" y="997234"/>
                  <a:pt x="8349366" y="997680"/>
                  <a:pt x="8357350" y="994276"/>
                </a:cubicBezTo>
                <a:cubicBezTo>
                  <a:pt x="8398773" y="957879"/>
                  <a:pt x="8366593" y="1009035"/>
                  <a:pt x="8445003" y="972367"/>
                </a:cubicBezTo>
                <a:cubicBezTo>
                  <a:pt x="8447663" y="967887"/>
                  <a:pt x="8459739" y="966961"/>
                  <a:pt x="8461421" y="971111"/>
                </a:cubicBezTo>
                <a:cubicBezTo>
                  <a:pt x="8465819" y="968000"/>
                  <a:pt x="8473109" y="956137"/>
                  <a:pt x="8478704" y="961712"/>
                </a:cubicBezTo>
                <a:cubicBezTo>
                  <a:pt x="8505565" y="952663"/>
                  <a:pt x="8529238" y="939426"/>
                  <a:pt x="8547429" y="923277"/>
                </a:cubicBezTo>
                <a:cubicBezTo>
                  <a:pt x="8576531" y="919061"/>
                  <a:pt x="8579138" y="912461"/>
                  <a:pt x="8579319" y="905576"/>
                </a:cubicBezTo>
                <a:cubicBezTo>
                  <a:pt x="8579529" y="904096"/>
                  <a:pt x="8579740" y="902618"/>
                  <a:pt x="8579950" y="901139"/>
                </a:cubicBezTo>
                <a:lnTo>
                  <a:pt x="8589038" y="903946"/>
                </a:lnTo>
                <a:cubicBezTo>
                  <a:pt x="8598255" y="904433"/>
                  <a:pt x="8605836" y="900079"/>
                  <a:pt x="8612581" y="893445"/>
                </a:cubicBezTo>
                <a:lnTo>
                  <a:pt x="8620213" y="884417"/>
                </a:lnTo>
                <a:lnTo>
                  <a:pt x="8636849" y="879570"/>
                </a:lnTo>
                <a:cubicBezTo>
                  <a:pt x="8647569" y="875664"/>
                  <a:pt x="8658506" y="871048"/>
                  <a:pt x="8678353" y="868709"/>
                </a:cubicBezTo>
                <a:cubicBezTo>
                  <a:pt x="8676250" y="844726"/>
                  <a:pt x="8711895" y="858913"/>
                  <a:pt x="8721366" y="848445"/>
                </a:cubicBezTo>
                <a:cubicBezTo>
                  <a:pt x="8730651" y="852242"/>
                  <a:pt x="8737642" y="851631"/>
                  <a:pt x="8743257" y="848457"/>
                </a:cubicBezTo>
                <a:lnTo>
                  <a:pt x="8755719" y="834419"/>
                </a:lnTo>
                <a:lnTo>
                  <a:pt x="8776970" y="830126"/>
                </a:lnTo>
                <a:cubicBezTo>
                  <a:pt x="8786153" y="826014"/>
                  <a:pt x="8792888" y="819621"/>
                  <a:pt x="8795998" y="809645"/>
                </a:cubicBezTo>
                <a:cubicBezTo>
                  <a:pt x="8805952" y="821837"/>
                  <a:pt x="8809794" y="841181"/>
                  <a:pt x="8837498" y="830583"/>
                </a:cubicBezTo>
                <a:cubicBezTo>
                  <a:pt x="8851172" y="827584"/>
                  <a:pt x="8868029" y="799681"/>
                  <a:pt x="8878040" y="791651"/>
                </a:cubicBezTo>
                <a:lnTo>
                  <a:pt x="8897564" y="782401"/>
                </a:lnTo>
                <a:lnTo>
                  <a:pt x="8905560" y="786219"/>
                </a:lnTo>
                <a:lnTo>
                  <a:pt x="8917778" y="783256"/>
                </a:lnTo>
                <a:lnTo>
                  <a:pt x="8914746" y="775031"/>
                </a:lnTo>
                <a:lnTo>
                  <a:pt x="8947030" y="764252"/>
                </a:lnTo>
                <a:cubicBezTo>
                  <a:pt x="8970788" y="755523"/>
                  <a:pt x="8988067" y="745115"/>
                  <a:pt x="8977138" y="726774"/>
                </a:cubicBezTo>
                <a:cubicBezTo>
                  <a:pt x="8977490" y="701480"/>
                  <a:pt x="9039667" y="723232"/>
                  <a:pt x="9028928" y="698996"/>
                </a:cubicBezTo>
                <a:cubicBezTo>
                  <a:pt x="9056296" y="708989"/>
                  <a:pt x="9080686" y="673518"/>
                  <a:pt x="9114263" y="665106"/>
                </a:cubicBezTo>
                <a:cubicBezTo>
                  <a:pt x="9115667" y="652470"/>
                  <a:pt x="9123557" y="650905"/>
                  <a:pt x="9139429" y="653134"/>
                </a:cubicBezTo>
                <a:cubicBezTo>
                  <a:pt x="9248531" y="629411"/>
                  <a:pt x="9343720" y="468354"/>
                  <a:pt x="9380600" y="515628"/>
                </a:cubicBezTo>
                <a:cubicBezTo>
                  <a:pt x="9406272" y="509931"/>
                  <a:pt x="9503943" y="538669"/>
                  <a:pt x="9561831" y="513591"/>
                </a:cubicBezTo>
                <a:cubicBezTo>
                  <a:pt x="9577802" y="480860"/>
                  <a:pt x="9713285" y="478736"/>
                  <a:pt x="9742561" y="469315"/>
                </a:cubicBezTo>
                <a:cubicBezTo>
                  <a:pt x="9742569" y="450758"/>
                  <a:pt x="9797169" y="453829"/>
                  <a:pt x="9784394" y="429345"/>
                </a:cubicBezTo>
                <a:cubicBezTo>
                  <a:pt x="9787055" y="417172"/>
                  <a:pt x="9801869" y="413844"/>
                  <a:pt x="9811914" y="421889"/>
                </a:cubicBezTo>
                <a:cubicBezTo>
                  <a:pt x="9828901" y="415568"/>
                  <a:pt x="9835642" y="400341"/>
                  <a:pt x="9858388" y="412158"/>
                </a:cubicBezTo>
                <a:cubicBezTo>
                  <a:pt x="9881945" y="404057"/>
                  <a:pt x="9894276" y="360744"/>
                  <a:pt x="9921770" y="380896"/>
                </a:cubicBezTo>
                <a:cubicBezTo>
                  <a:pt x="9930032" y="337884"/>
                  <a:pt x="10038117" y="312408"/>
                  <a:pt x="10084861" y="294587"/>
                </a:cubicBezTo>
                <a:cubicBezTo>
                  <a:pt x="10141631" y="278266"/>
                  <a:pt x="10188248" y="249698"/>
                  <a:pt x="10271351" y="227987"/>
                </a:cubicBezTo>
                <a:cubicBezTo>
                  <a:pt x="10362764" y="229558"/>
                  <a:pt x="10358378" y="196042"/>
                  <a:pt x="10424673" y="178078"/>
                </a:cubicBezTo>
                <a:cubicBezTo>
                  <a:pt x="10452909" y="162753"/>
                  <a:pt x="10514634" y="185033"/>
                  <a:pt x="10534657" y="156701"/>
                </a:cubicBezTo>
                <a:cubicBezTo>
                  <a:pt x="10595265" y="170910"/>
                  <a:pt x="10637600" y="149657"/>
                  <a:pt x="10726300" y="150292"/>
                </a:cubicBezTo>
                <a:cubicBezTo>
                  <a:pt x="10775756" y="148210"/>
                  <a:pt x="10805324" y="153235"/>
                  <a:pt x="10861177" y="138253"/>
                </a:cubicBezTo>
                <a:cubicBezTo>
                  <a:pt x="10888992" y="99450"/>
                  <a:pt x="10971843" y="126363"/>
                  <a:pt x="10995894" y="78271"/>
                </a:cubicBezTo>
                <a:cubicBezTo>
                  <a:pt x="11009945" y="87061"/>
                  <a:pt x="11016683" y="79738"/>
                  <a:pt x="11031776" y="74275"/>
                </a:cubicBezTo>
                <a:cubicBezTo>
                  <a:pt x="11049588" y="91553"/>
                  <a:pt x="11064655" y="65479"/>
                  <a:pt x="11082485" y="73705"/>
                </a:cubicBezTo>
                <a:cubicBezTo>
                  <a:pt x="11124351" y="51595"/>
                  <a:pt x="11194283" y="44212"/>
                  <a:pt x="11230739" y="34792"/>
                </a:cubicBezTo>
                <a:cubicBezTo>
                  <a:pt x="11248967" y="30081"/>
                  <a:pt x="11257520" y="13218"/>
                  <a:pt x="11268645" y="482"/>
                </a:cubicBezTo>
                <a:lnTo>
                  <a:pt x="11269336" y="3"/>
                </a:lnTo>
                <a:lnTo>
                  <a:pt x="0" y="3"/>
                </a:lnTo>
                <a:close/>
              </a:path>
            </a:pathLst>
          </a:cu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1903E23-B528-4A07-B151-4D9801FFEC51}"/>
              </a:ext>
            </a:extLst>
          </p:cNvPr>
          <p:cNvSpPr txBox="1"/>
          <p:nvPr/>
        </p:nvSpPr>
        <p:spPr>
          <a:xfrm>
            <a:off x="545318" y="381663"/>
            <a:ext cx="7223106" cy="82693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Batang"/>
                <a:cs typeface="+mj-cs"/>
              </a:rPr>
              <a:t>La batterie</a:t>
            </a:r>
            <a:endParaRPr lang="fr-FR" sz="4800" dirty="0">
              <a:solidFill>
                <a:schemeClr val="tx1">
                  <a:lumMod val="85000"/>
                  <a:lumOff val="15000"/>
                </a:schemeClr>
              </a:solidFill>
              <a:cs typeface="+mj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38C2FA2-884B-4C5F-8DE3-605606D88693}"/>
              </a:ext>
            </a:extLst>
          </p:cNvPr>
          <p:cNvSpPr txBox="1"/>
          <p:nvPr/>
        </p:nvSpPr>
        <p:spPr>
          <a:xfrm>
            <a:off x="105937" y="1248937"/>
            <a:ext cx="666471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 err="1">
                <a:latin typeface="Arial Black"/>
              </a:rPr>
              <a:t>L'ipad</a:t>
            </a:r>
            <a:r>
              <a:rPr lang="fr-FR" dirty="0">
                <a:latin typeface="Arial Black"/>
              </a:rPr>
              <a:t> air peut tenir 10 heures en lecture </a:t>
            </a:r>
            <a:r>
              <a:rPr lang="fr-FR" dirty="0" err="1">
                <a:latin typeface="Arial Black"/>
              </a:rPr>
              <a:t>video</a:t>
            </a:r>
            <a:r>
              <a:rPr lang="fr-FR" dirty="0">
                <a:latin typeface="Arial Black"/>
              </a:rPr>
              <a:t> et 9 heures en lecture </a:t>
            </a:r>
            <a:r>
              <a:rPr lang="fr-FR" dirty="0" err="1">
                <a:latin typeface="Arial Black"/>
              </a:rPr>
              <a:t>audio.Elle</a:t>
            </a:r>
            <a:r>
              <a:rPr lang="fr-FR" dirty="0">
                <a:latin typeface="Arial Black"/>
              </a:rPr>
              <a:t> est fabriquée en </a:t>
            </a:r>
            <a:r>
              <a:rPr lang="fr-FR" dirty="0" err="1">
                <a:latin typeface="Arial Black"/>
              </a:rPr>
              <a:t>taïwan</a:t>
            </a:r>
            <a:r>
              <a:rPr lang="fr-FR" dirty="0">
                <a:latin typeface="Arial Blac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3306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B814E15-1FED-4B46-8AF7-92B2BC4A6D2F}"/>
              </a:ext>
            </a:extLst>
          </p:cNvPr>
          <p:cNvSpPr txBox="1"/>
          <p:nvPr/>
        </p:nvSpPr>
        <p:spPr>
          <a:xfrm>
            <a:off x="6513788" y="365125"/>
            <a:ext cx="4840010" cy="195274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i="1">
                <a:latin typeface="Arial Black"/>
                <a:ea typeface="+mj-ea"/>
                <a:cs typeface="+mj-cs"/>
              </a:rPr>
              <a:t>Les ventes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E0DEFC0D-DE44-4FFE-815F-5F75C01C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5" y="1656823"/>
            <a:ext cx="4068716" cy="267699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594C604-D23F-497B-BBB4-B448448AA37D}"/>
              </a:ext>
            </a:extLst>
          </p:cNvPr>
          <p:cNvSpPr txBox="1"/>
          <p:nvPr/>
        </p:nvSpPr>
        <p:spPr>
          <a:xfrm>
            <a:off x="6513788" y="2497257"/>
            <a:ext cx="4840010" cy="367970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Arial Black"/>
              </a:rPr>
              <a:t>Un ipad se vend dans le monde toutes les 3 secondes. L'ipad est la tablette la plus vendue dans le monde.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D194DF0-B24C-4AF7-92FC-D76C918ECED3}"/>
              </a:ext>
            </a:extLst>
          </p:cNvPr>
          <p:cNvSpPr txBox="1"/>
          <p:nvPr/>
        </p:nvSpPr>
        <p:spPr>
          <a:xfrm>
            <a:off x="6954645" y="4789448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fr-FR">
                <a:latin typeface="Arial Black"/>
              </a:rPr>
              <a:t>Aux États-Unis certains élèves utilisent des ipad pour travailler à l'école.</a:t>
            </a:r>
          </a:p>
        </p:txBody>
      </p:sp>
    </p:spTree>
    <p:extLst>
      <p:ext uri="{BB962C8B-B14F-4D97-AF65-F5344CB8AC3E}">
        <p14:creationId xmlns:p14="http://schemas.microsoft.com/office/powerpoint/2010/main" val="3374361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9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8" name="Rectangle 11">
            <a:extLst>
              <a:ext uri="{FF2B5EF4-FFF2-40B4-BE49-F238E27FC236}">
                <a16:creationId xmlns:a16="http://schemas.microsoft.com/office/drawing/2014/main" id="{70D01807-A8DE-46B5-A11C-B4AAB2EEF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5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D3D0889E-A1BD-4CA5-9FBD-6058125E9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" r="14503"/>
          <a:stretch/>
        </p:blipFill>
        <p:spPr>
          <a:xfrm rot="5400000">
            <a:off x="-381000" y="381000"/>
            <a:ext cx="6858000" cy="6096000"/>
          </a:xfrm>
          <a:prstGeom prst="rect">
            <a:avLst/>
          </a:prstGeom>
        </p:spPr>
      </p:pic>
      <p:pic>
        <p:nvPicPr>
          <p:cNvPr id="4" name="Image 4" descr="Une image contenant personne, homme, intérieur, complet&#10;&#10;Description générée automatiquement">
            <a:extLst>
              <a:ext uri="{FF2B5EF4-FFF2-40B4-BE49-F238E27FC236}">
                <a16:creationId xmlns:a16="http://schemas.microsoft.com/office/drawing/2014/main" id="{4E6B7F5E-393D-422A-8BEC-F5711DD316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81" r="5444"/>
          <a:stretch/>
        </p:blipFill>
        <p:spPr>
          <a:xfrm rot="5400000">
            <a:off x="5715000" y="381000"/>
            <a:ext cx="6858000" cy="6096000"/>
          </a:xfrm>
          <a:prstGeom prst="rect">
            <a:avLst/>
          </a:prstGeom>
        </p:spPr>
      </p:pic>
      <p:sp>
        <p:nvSpPr>
          <p:cNvPr id="9" name="Graphic 1">
            <a:extLst>
              <a:ext uri="{FF2B5EF4-FFF2-40B4-BE49-F238E27FC236}">
                <a16:creationId xmlns:a16="http://schemas.microsoft.com/office/drawing/2014/main" id="{721F817A-BF7E-440D-B296-66D86EDB0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BDD868A-B5EC-465F-858F-0322790548F5}"/>
              </a:ext>
            </a:extLst>
          </p:cNvPr>
          <p:cNvSpPr txBox="1"/>
          <p:nvPr/>
        </p:nvSpPr>
        <p:spPr>
          <a:xfrm>
            <a:off x="3204376" y="1720079"/>
            <a:ext cx="5861106" cy="14673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i="1">
                <a:latin typeface="+mj-lt"/>
                <a:ea typeface="+mj-ea"/>
                <a:cs typeface="+mj-cs"/>
              </a:rPr>
              <a:t>À quoi sert l'ipad air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9B2233-2C57-4F10-8C3B-D9974AB893E6}"/>
              </a:ext>
            </a:extLst>
          </p:cNvPr>
          <p:cNvSpPr txBox="1"/>
          <p:nvPr/>
        </p:nvSpPr>
        <p:spPr>
          <a:xfrm>
            <a:off x="3204374" y="3344090"/>
            <a:ext cx="5861107" cy="1840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Il sert à :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- Jouer (jeux vidéos, uno), 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- Travailler (école à la maison),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- S'informer (recherches sur internet)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- Appeler sa famille en vidéo ,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- Faire des films ou des photos,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- Lire (Bandes dessinées ou livres),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- Jouer ou écouter de la musique, des contes</a:t>
            </a:r>
          </a:p>
        </p:txBody>
      </p:sp>
    </p:spTree>
    <p:extLst>
      <p:ext uri="{BB962C8B-B14F-4D97-AF65-F5344CB8AC3E}">
        <p14:creationId xmlns:p14="http://schemas.microsoft.com/office/powerpoint/2010/main" val="41071887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EEA09E-E462-4A02-819A-BD59FBCA636C}"/>
              </a:ext>
            </a:extLst>
          </p:cNvPr>
          <p:cNvSpPr/>
          <p:nvPr/>
        </p:nvSpPr>
        <p:spPr>
          <a:xfrm>
            <a:off x="1" y="-5861"/>
            <a:ext cx="12191999" cy="68697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76112DE-BC22-44D9-8444-212E4B829719}"/>
              </a:ext>
            </a:extLst>
          </p:cNvPr>
          <p:cNvSpPr txBox="1"/>
          <p:nvPr/>
        </p:nvSpPr>
        <p:spPr>
          <a:xfrm>
            <a:off x="-173647" y="2639890"/>
            <a:ext cx="1219199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600" dirty="0">
                <a:solidFill>
                  <a:srgbClr val="FF0000"/>
                </a:solidFill>
                <a:latin typeface="Arial Black"/>
              </a:rPr>
              <a:t>FIN</a:t>
            </a:r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370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1DFE06-62D1-4642-845D-D70343652735}"/>
              </a:ext>
            </a:extLst>
          </p:cNvPr>
          <p:cNvSpPr/>
          <p:nvPr/>
        </p:nvSpPr>
        <p:spPr>
          <a:xfrm>
            <a:off x="0" y="-41030"/>
            <a:ext cx="12192000" cy="68931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66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31B30"/>
      </a:dk2>
      <a:lt2>
        <a:srgbClr val="F0F3F2"/>
      </a:lt2>
      <a:accent1>
        <a:srgbClr val="C34D76"/>
      </a:accent1>
      <a:accent2>
        <a:srgbClr val="B13B95"/>
      </a:accent2>
      <a:accent3>
        <a:srgbClr val="AE4DC3"/>
      </a:accent3>
      <a:accent4>
        <a:srgbClr val="6A3BB1"/>
      </a:accent4>
      <a:accent5>
        <a:srgbClr val="4D4EC3"/>
      </a:accent5>
      <a:accent6>
        <a:srgbClr val="3B6EB1"/>
      </a:accent6>
      <a:hlink>
        <a:srgbClr val="6B5AC8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254</Words>
  <Application>Microsoft Office PowerPoint</Application>
  <PresentationFormat>Grand écran</PresentationFormat>
  <Paragraphs>26</Paragraphs>
  <Slides>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Bembo</vt:lpstr>
      <vt:lpstr>Century Gothic</vt:lpstr>
      <vt:lpstr>ArchiveVTI</vt:lpstr>
      <vt:lpstr>BrushVTI</vt:lpstr>
      <vt:lpstr>l'ipad air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Alice Pascual</dc:creator>
  <cp:lastModifiedBy>Alice Pascual</cp:lastModifiedBy>
  <cp:revision>89</cp:revision>
  <cp:lastPrinted>2021-05-22T10:10:12Z</cp:lastPrinted>
  <dcterms:created xsi:type="dcterms:W3CDTF">2021-05-11T06:45:28Z</dcterms:created>
  <dcterms:modified xsi:type="dcterms:W3CDTF">2021-05-22T10:52:04Z</dcterms:modified>
</cp:coreProperties>
</file>